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3" roundtripDataSignature="AMtx7mjYC8HsDD0tIXJiuLB1NyJg6JU3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2d88a440d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32d88a440d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p:nvPr>
            <p:ph idx="2" type="pic"/>
          </p:nvPr>
        </p:nvSpPr>
        <p:spPr>
          <a:xfrm>
            <a:off x="1792288" y="612775"/>
            <a:ext cx="5486400" cy="4114800"/>
          </a:xfrm>
          <a:prstGeom prst="rect">
            <a:avLst/>
          </a:prstGeom>
          <a:noFill/>
          <a:ln>
            <a:noFill/>
          </a:ln>
        </p:spPr>
      </p:sp>
      <p:sp>
        <p:nvSpPr>
          <p:cNvPr id="64" name="Google Shape;64;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6.png"/><Relationship Id="rId11" Type="http://schemas.openxmlformats.org/officeDocument/2006/relationships/image" Target="../media/image12.png"/><Relationship Id="rId10" Type="http://schemas.openxmlformats.org/officeDocument/2006/relationships/image" Target="../media/image7.png"/><Relationship Id="rId9"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10" Type="http://schemas.openxmlformats.org/officeDocument/2006/relationships/image" Target="../media/image12.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2.png"/><Relationship Id="rId10" Type="http://schemas.openxmlformats.org/officeDocument/2006/relationships/image" Target="../media/image12.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10" Type="http://schemas.openxmlformats.org/officeDocument/2006/relationships/image" Target="../media/image12.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32d88a440d8_0_0"/>
          <p:cNvPicPr preferRelativeResize="0"/>
          <p:nvPr/>
        </p:nvPicPr>
        <p:blipFill rotWithShape="1">
          <a:blip r:embed="rId3">
            <a:alphaModFix/>
          </a:blip>
          <a:srcRect b="0" l="0" r="0" t="0"/>
          <a:stretch/>
        </p:blipFill>
        <p:spPr>
          <a:xfrm>
            <a:off x="76200" y="190600"/>
            <a:ext cx="18117998" cy="10191388"/>
          </a:xfrm>
          <a:prstGeom prst="rect">
            <a:avLst/>
          </a:prstGeom>
          <a:noFill/>
          <a:ln>
            <a:noFill/>
          </a:ln>
        </p:spPr>
      </p:pic>
      <p:sp>
        <p:nvSpPr>
          <p:cNvPr descr="Blue text on a white background  Description automatically generated" id="85" name="Google Shape;85;g32d88a440d8_0_0"/>
          <p:cNvSpPr/>
          <p:nvPr/>
        </p:nvSpPr>
        <p:spPr>
          <a:xfrm>
            <a:off x="13388364" y="435134"/>
            <a:ext cx="4729639" cy="988409"/>
          </a:xfrm>
          <a:custGeom>
            <a:rect b="b" l="l" r="r" t="t"/>
            <a:pathLst>
              <a:path extrusionOk="0" h="1317879" w="6306185">
                <a:moveTo>
                  <a:pt x="0" y="0"/>
                </a:moveTo>
                <a:lnTo>
                  <a:pt x="6306185" y="0"/>
                </a:lnTo>
                <a:lnTo>
                  <a:pt x="6306185" y="1317879"/>
                </a:lnTo>
                <a:lnTo>
                  <a:pt x="0" y="1317879"/>
                </a:lnTo>
                <a:lnTo>
                  <a:pt x="0" y="0"/>
                </a:lnTo>
                <a:close/>
              </a:path>
            </a:pathLst>
          </a:custGeom>
          <a:blipFill rotWithShape="1">
            <a:blip r:embed="rId4">
              <a:alphaModFix/>
            </a:blip>
            <a:stretch>
              <a:fillRect b="-348" l="0" r="0" t="-337"/>
            </a:stretch>
          </a:blipFill>
          <a:ln>
            <a:noFill/>
          </a:ln>
        </p:spPr>
      </p:sp>
      <p:sp>
        <p:nvSpPr>
          <p:cNvPr id="86" name="Google Shape;86;g32d88a440d8_0_0"/>
          <p:cNvSpPr/>
          <p:nvPr/>
        </p:nvSpPr>
        <p:spPr>
          <a:xfrm>
            <a:off x="12813930" y="8806448"/>
            <a:ext cx="920401" cy="920401"/>
          </a:xfrm>
          <a:custGeom>
            <a:rect b="b" l="l" r="r" t="t"/>
            <a:pathLst>
              <a:path extrusionOk="0" h="1227201" w="1227201">
                <a:moveTo>
                  <a:pt x="0" y="0"/>
                </a:moveTo>
                <a:lnTo>
                  <a:pt x="1227201" y="0"/>
                </a:lnTo>
                <a:lnTo>
                  <a:pt x="1227201" y="1227201"/>
                </a:lnTo>
                <a:lnTo>
                  <a:pt x="0" y="1227201"/>
                </a:lnTo>
                <a:lnTo>
                  <a:pt x="0" y="0"/>
                </a:lnTo>
                <a:close/>
              </a:path>
            </a:pathLst>
          </a:custGeom>
          <a:blipFill rotWithShape="1">
            <a:blip r:embed="rId5">
              <a:alphaModFix/>
            </a:blip>
            <a:stretch>
              <a:fillRect b="0" l="0" r="0" t="0"/>
            </a:stretch>
          </a:blipFill>
          <a:ln>
            <a:noFill/>
          </a:ln>
        </p:spPr>
      </p:sp>
      <p:sp>
        <p:nvSpPr>
          <p:cNvPr descr="Immagine che contiene Carattere, testo, Elementi grafici, grafica  Descrizione generata automaticamente" id="87" name="Google Shape;87;g32d88a440d8_0_0"/>
          <p:cNvSpPr/>
          <p:nvPr/>
        </p:nvSpPr>
        <p:spPr>
          <a:xfrm>
            <a:off x="11079711" y="9006354"/>
            <a:ext cx="1392555" cy="554355"/>
          </a:xfrm>
          <a:custGeom>
            <a:rect b="b" l="l" r="r" t="t"/>
            <a:pathLst>
              <a:path extrusionOk="0" h="739140" w="1856740">
                <a:moveTo>
                  <a:pt x="0" y="0"/>
                </a:moveTo>
                <a:lnTo>
                  <a:pt x="1856740" y="0"/>
                </a:lnTo>
                <a:lnTo>
                  <a:pt x="1856740" y="739140"/>
                </a:lnTo>
                <a:lnTo>
                  <a:pt x="0" y="739140"/>
                </a:lnTo>
                <a:lnTo>
                  <a:pt x="0" y="0"/>
                </a:lnTo>
                <a:close/>
              </a:path>
            </a:pathLst>
          </a:custGeom>
          <a:blipFill rotWithShape="1">
            <a:blip r:embed="rId6">
              <a:alphaModFix/>
            </a:blip>
            <a:stretch>
              <a:fillRect b="-237" l="0" r="0" t="-238"/>
            </a:stretch>
          </a:blipFill>
          <a:ln>
            <a:noFill/>
          </a:ln>
        </p:spPr>
      </p:sp>
      <p:sp>
        <p:nvSpPr>
          <p:cNvPr descr="Immagine che contiene clipart, Elementi grafici, disegno, illustrazione  Descrizione generata automaticamente" id="88" name="Google Shape;88;g32d88a440d8_0_0"/>
          <p:cNvSpPr/>
          <p:nvPr/>
        </p:nvSpPr>
        <p:spPr>
          <a:xfrm>
            <a:off x="9931455" y="8806448"/>
            <a:ext cx="697230" cy="825818"/>
          </a:xfrm>
          <a:custGeom>
            <a:rect b="b" l="l" r="r" t="t"/>
            <a:pathLst>
              <a:path extrusionOk="0" h="1101090" w="929640">
                <a:moveTo>
                  <a:pt x="0" y="0"/>
                </a:moveTo>
                <a:lnTo>
                  <a:pt x="929640" y="0"/>
                </a:lnTo>
                <a:lnTo>
                  <a:pt x="929640" y="1101090"/>
                </a:lnTo>
                <a:lnTo>
                  <a:pt x="0" y="1101090"/>
                </a:lnTo>
                <a:lnTo>
                  <a:pt x="0" y="0"/>
                </a:lnTo>
                <a:close/>
              </a:path>
            </a:pathLst>
          </a:custGeom>
          <a:blipFill rotWithShape="1">
            <a:blip r:embed="rId7">
              <a:alphaModFix/>
            </a:blip>
            <a:stretch>
              <a:fillRect b="0" l="0" r="0" t="0"/>
            </a:stretch>
          </a:blipFill>
          <a:ln>
            <a:noFill/>
          </a:ln>
        </p:spPr>
      </p:sp>
      <p:sp>
        <p:nvSpPr>
          <p:cNvPr descr="Immagine che contiene schermata, Elementi grafici, Carattere, design  Descrizione generata automaticamente" id="89" name="Google Shape;89;g32d88a440d8_0_0"/>
          <p:cNvSpPr/>
          <p:nvPr/>
        </p:nvSpPr>
        <p:spPr>
          <a:xfrm>
            <a:off x="8902137" y="8785016"/>
            <a:ext cx="868680" cy="868680"/>
          </a:xfrm>
          <a:custGeom>
            <a:rect b="b" l="l" r="r" t="t"/>
            <a:pathLst>
              <a:path extrusionOk="0" h="1158240" w="1158240">
                <a:moveTo>
                  <a:pt x="0" y="0"/>
                </a:moveTo>
                <a:lnTo>
                  <a:pt x="1158240" y="0"/>
                </a:lnTo>
                <a:lnTo>
                  <a:pt x="1158240" y="1158240"/>
                </a:lnTo>
                <a:lnTo>
                  <a:pt x="0" y="1158240"/>
                </a:lnTo>
                <a:lnTo>
                  <a:pt x="0" y="0"/>
                </a:lnTo>
                <a:close/>
              </a:path>
            </a:pathLst>
          </a:custGeom>
          <a:blipFill rotWithShape="1">
            <a:blip r:embed="rId8">
              <a:alphaModFix/>
            </a:blip>
            <a:stretch>
              <a:fillRect b="0" l="0" r="0" t="0"/>
            </a:stretch>
          </a:blipFill>
          <a:ln>
            <a:noFill/>
          </a:ln>
        </p:spPr>
      </p:sp>
      <p:sp>
        <p:nvSpPr>
          <p:cNvPr descr="Immagine che contiene testo, Carattere, logo, simbolo  Descrizione generata automaticamente" id="90" name="Google Shape;90;g32d88a440d8_0_0"/>
          <p:cNvSpPr/>
          <p:nvPr/>
        </p:nvSpPr>
        <p:spPr>
          <a:xfrm>
            <a:off x="6716892" y="8918012"/>
            <a:ext cx="1760220" cy="697230"/>
          </a:xfrm>
          <a:custGeom>
            <a:rect b="b" l="l" r="r" t="t"/>
            <a:pathLst>
              <a:path extrusionOk="0" h="697230" w="1760220">
                <a:moveTo>
                  <a:pt x="0" y="0"/>
                </a:moveTo>
                <a:lnTo>
                  <a:pt x="1760220" y="0"/>
                </a:lnTo>
                <a:lnTo>
                  <a:pt x="1760220" y="697230"/>
                </a:lnTo>
                <a:lnTo>
                  <a:pt x="0" y="697230"/>
                </a:lnTo>
                <a:lnTo>
                  <a:pt x="0" y="0"/>
                </a:lnTo>
                <a:close/>
              </a:path>
            </a:pathLst>
          </a:custGeom>
          <a:blipFill rotWithShape="1">
            <a:blip r:embed="rId9">
              <a:alphaModFix/>
            </a:blip>
            <a:stretch>
              <a:fillRect b="0" l="0" r="-308" t="0"/>
            </a:stretch>
          </a:blipFill>
          <a:ln>
            <a:noFill/>
          </a:ln>
        </p:spPr>
      </p:sp>
      <p:sp>
        <p:nvSpPr>
          <p:cNvPr descr="Immagine che contiene testo, Carattere, logo, Elementi grafici  Descrizione generata automaticamente" id="91" name="Google Shape;91;g32d88a440d8_0_0"/>
          <p:cNvSpPr/>
          <p:nvPr/>
        </p:nvSpPr>
        <p:spPr>
          <a:xfrm>
            <a:off x="4737544" y="8962180"/>
            <a:ext cx="1577340" cy="514350"/>
          </a:xfrm>
          <a:custGeom>
            <a:rect b="b" l="l" r="r" t="t"/>
            <a:pathLst>
              <a:path extrusionOk="0" h="685800" w="2103120">
                <a:moveTo>
                  <a:pt x="0" y="0"/>
                </a:moveTo>
                <a:lnTo>
                  <a:pt x="2103120" y="0"/>
                </a:lnTo>
                <a:lnTo>
                  <a:pt x="2103120" y="685800"/>
                </a:lnTo>
                <a:lnTo>
                  <a:pt x="0" y="685800"/>
                </a:lnTo>
                <a:lnTo>
                  <a:pt x="0" y="0"/>
                </a:lnTo>
                <a:close/>
              </a:path>
            </a:pathLst>
          </a:custGeom>
          <a:blipFill rotWithShape="1">
            <a:blip r:embed="rId10">
              <a:alphaModFix/>
            </a:blip>
            <a:stretch>
              <a:fillRect b="0" l="-38" r="-48" t="0"/>
            </a:stretch>
          </a:blipFill>
          <a:ln>
            <a:noFill/>
          </a:ln>
        </p:spPr>
      </p:sp>
      <p:sp>
        <p:nvSpPr>
          <p:cNvPr id="92" name="Google Shape;92;g32d88a440d8_0_0"/>
          <p:cNvSpPr/>
          <p:nvPr/>
        </p:nvSpPr>
        <p:spPr>
          <a:xfrm>
            <a:off x="0" y="0"/>
            <a:ext cx="2310426" cy="2397202"/>
          </a:xfrm>
          <a:custGeom>
            <a:rect b="b" l="l" r="r" t="t"/>
            <a:pathLst>
              <a:path extrusionOk="0" h="3283839" w="3164967">
                <a:moveTo>
                  <a:pt x="0" y="0"/>
                </a:moveTo>
                <a:lnTo>
                  <a:pt x="3164967" y="0"/>
                </a:lnTo>
                <a:lnTo>
                  <a:pt x="3164967" y="3283839"/>
                </a:lnTo>
                <a:lnTo>
                  <a:pt x="0" y="3283839"/>
                </a:lnTo>
                <a:lnTo>
                  <a:pt x="0" y="0"/>
                </a:lnTo>
                <a:close/>
              </a:path>
            </a:pathLst>
          </a:custGeom>
          <a:blipFill rotWithShape="1">
            <a:blip r:embed="rId11">
              <a:alphaModFix/>
            </a:blip>
            <a:stretch>
              <a:fillRect b="0" l="-1876" r="-1877"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2"/>
          <p:cNvGrpSpPr/>
          <p:nvPr/>
        </p:nvGrpSpPr>
        <p:grpSpPr>
          <a:xfrm>
            <a:off x="1249407" y="3230963"/>
            <a:ext cx="15789150" cy="1870875"/>
            <a:chOff x="0" y="-419100"/>
            <a:chExt cx="21052200" cy="2494500"/>
          </a:xfrm>
        </p:grpSpPr>
        <p:sp>
          <p:nvSpPr>
            <p:cNvPr id="98" name="Google Shape;98;p2"/>
            <p:cNvSpPr/>
            <p:nvPr/>
          </p:nvSpPr>
          <p:spPr>
            <a:xfrm>
              <a:off x="0" y="0"/>
              <a:ext cx="21052200" cy="2075400"/>
            </a:xfrm>
            <a:custGeom>
              <a:rect b="b" l="l" r="r" t="t"/>
              <a:pathLst>
                <a:path extrusionOk="0" h="2075400" w="21052200">
                  <a:moveTo>
                    <a:pt x="0" y="0"/>
                  </a:moveTo>
                  <a:lnTo>
                    <a:pt x="21052200" y="0"/>
                  </a:lnTo>
                  <a:lnTo>
                    <a:pt x="21052200" y="2075400"/>
                  </a:lnTo>
                  <a:lnTo>
                    <a:pt x="0" y="2075400"/>
                  </a:lnTo>
                  <a:close/>
                </a:path>
              </a:pathLst>
            </a:custGeom>
            <a:solidFill>
              <a:srgbClr val="000000">
                <a:alpha val="0"/>
              </a:srgbClr>
            </a:solidFill>
            <a:ln>
              <a:noFill/>
            </a:ln>
          </p:spPr>
        </p:sp>
        <p:sp>
          <p:nvSpPr>
            <p:cNvPr id="99" name="Google Shape;99;p2"/>
            <p:cNvSpPr txBox="1"/>
            <p:nvPr/>
          </p:nvSpPr>
          <p:spPr>
            <a:xfrm>
              <a:off x="0" y="-419100"/>
              <a:ext cx="21052200" cy="2494500"/>
            </a:xfrm>
            <a:prstGeom prst="rect">
              <a:avLst/>
            </a:prstGeom>
            <a:noFill/>
            <a:ln>
              <a:noFill/>
            </a:ln>
          </p:spPr>
          <p:txBody>
            <a:bodyPr anchorCtr="0" anchor="t" bIns="0" lIns="0" spcFirstLastPara="1" rIns="0" wrap="square" tIns="0">
              <a:noAutofit/>
            </a:bodyPr>
            <a:lstStyle/>
            <a:p>
              <a:pPr indent="0" lvl="0" marL="0" marR="0" rtl="0" algn="ctr">
                <a:lnSpc>
                  <a:spcPct val="154061"/>
                </a:lnSpc>
                <a:spcBef>
                  <a:spcPts val="0"/>
                </a:spcBef>
                <a:spcAft>
                  <a:spcPts val="0"/>
                </a:spcAft>
                <a:buClr>
                  <a:srgbClr val="000000"/>
                </a:buClr>
                <a:buSzPts val="8100"/>
                <a:buFont typeface="Arial"/>
                <a:buNone/>
              </a:pPr>
              <a:r>
                <a:rPr b="1" i="0" lang="en-US" sz="8100" u="none" cap="none" strike="noStrike">
                  <a:solidFill>
                    <a:srgbClr val="0E3B44"/>
                  </a:solidFill>
                  <a:latin typeface="Arial"/>
                  <a:ea typeface="Arial"/>
                  <a:cs typeface="Arial"/>
                  <a:sym typeface="Arial"/>
                </a:rPr>
                <a:t>POWERINGCITIZENS</a:t>
              </a:r>
              <a:endParaRPr b="0" i="0" sz="1400" u="none" cap="none" strike="noStrike">
                <a:solidFill>
                  <a:srgbClr val="000000"/>
                </a:solidFill>
                <a:latin typeface="Arial"/>
                <a:ea typeface="Arial"/>
                <a:cs typeface="Arial"/>
                <a:sym typeface="Arial"/>
              </a:endParaRPr>
            </a:p>
          </p:txBody>
        </p:sp>
      </p:grpSp>
      <p:grpSp>
        <p:nvGrpSpPr>
          <p:cNvPr id="100" name="Google Shape;100;p2"/>
          <p:cNvGrpSpPr/>
          <p:nvPr/>
        </p:nvGrpSpPr>
        <p:grpSpPr>
          <a:xfrm>
            <a:off x="2175011" y="5051851"/>
            <a:ext cx="13918951" cy="2795086"/>
            <a:chOff x="0" y="-219075"/>
            <a:chExt cx="18558601" cy="3726782"/>
          </a:xfrm>
        </p:grpSpPr>
        <p:sp>
          <p:nvSpPr>
            <p:cNvPr id="101" name="Google Shape;101;p2"/>
            <p:cNvSpPr/>
            <p:nvPr/>
          </p:nvSpPr>
          <p:spPr>
            <a:xfrm>
              <a:off x="0" y="0"/>
              <a:ext cx="18558601" cy="3507707"/>
            </a:xfrm>
            <a:custGeom>
              <a:rect b="b" l="l" r="r" t="t"/>
              <a:pathLst>
                <a:path extrusionOk="0" h="3507707" w="18558601">
                  <a:moveTo>
                    <a:pt x="0" y="0"/>
                  </a:moveTo>
                  <a:lnTo>
                    <a:pt x="18558601" y="0"/>
                  </a:lnTo>
                  <a:lnTo>
                    <a:pt x="18558601" y="3507707"/>
                  </a:lnTo>
                  <a:lnTo>
                    <a:pt x="0" y="3507707"/>
                  </a:lnTo>
                  <a:close/>
                </a:path>
              </a:pathLst>
            </a:custGeom>
            <a:solidFill>
              <a:srgbClr val="000000">
                <a:alpha val="0"/>
              </a:srgbClr>
            </a:solidFill>
            <a:ln>
              <a:noFill/>
            </a:ln>
          </p:spPr>
        </p:sp>
        <p:sp>
          <p:nvSpPr>
            <p:cNvPr id="102" name="Google Shape;102;p2"/>
            <p:cNvSpPr txBox="1"/>
            <p:nvPr/>
          </p:nvSpPr>
          <p:spPr>
            <a:xfrm>
              <a:off x="0" y="-219075"/>
              <a:ext cx="18558600" cy="3726782"/>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chemeClr val="dk1"/>
                </a:buClr>
                <a:buSzPts val="1100"/>
                <a:buFont typeface="Arial"/>
                <a:buNone/>
              </a:pPr>
              <a:r>
                <a:rPr b="1" lang="en-US" sz="4200">
                  <a:solidFill>
                    <a:srgbClr val="0E3B44"/>
                  </a:solidFill>
                </a:rPr>
                <a:t>Stärkung des Energiebürgerrechts unter </a:t>
              </a:r>
              <a:endParaRPr b="1" sz="4200">
                <a:solidFill>
                  <a:srgbClr val="0E3B44"/>
                </a:solidFill>
              </a:endParaRPr>
            </a:p>
            <a:p>
              <a:pPr indent="0" lvl="0" marL="0" rtl="0" algn="ctr">
                <a:lnSpc>
                  <a:spcPct val="115000"/>
                </a:lnSpc>
                <a:spcBef>
                  <a:spcPts val="0"/>
                </a:spcBef>
                <a:spcAft>
                  <a:spcPts val="0"/>
                </a:spcAft>
                <a:buClr>
                  <a:schemeClr val="dk1"/>
                </a:buClr>
                <a:buSzPts val="1100"/>
                <a:buFont typeface="Arial"/>
                <a:buNone/>
              </a:pPr>
              <a:r>
                <a:rPr b="1" lang="en-US" sz="4200">
                  <a:solidFill>
                    <a:srgbClr val="0E3B44"/>
                  </a:solidFill>
                </a:rPr>
                <a:t>energiearmen Menschen durch gemeinsame Aktionen</a:t>
              </a:r>
              <a:endParaRPr b="1" sz="4200">
                <a:solidFill>
                  <a:srgbClr val="0E3B44"/>
                </a:solidFill>
              </a:endParaRPr>
            </a:p>
            <a:p>
              <a:pPr indent="0" lvl="0" marL="0" marR="0" rtl="0" algn="ctr">
                <a:lnSpc>
                  <a:spcPct val="154000"/>
                </a:lnSpc>
                <a:spcBef>
                  <a:spcPts val="0"/>
                </a:spcBef>
                <a:spcAft>
                  <a:spcPts val="0"/>
                </a:spcAft>
                <a:buClr>
                  <a:srgbClr val="000000"/>
                </a:buClr>
                <a:buSzPts val="4200"/>
                <a:buFont typeface="Arial"/>
                <a:buNone/>
              </a:pPr>
              <a:r>
                <a:t/>
              </a:r>
              <a:endParaRPr b="1" sz="4200">
                <a:solidFill>
                  <a:srgbClr val="0E3B44"/>
                </a:solidFill>
              </a:endParaRPr>
            </a:p>
            <a:p>
              <a:pPr indent="0" lvl="0" marL="0" marR="0" rtl="0" algn="ctr">
                <a:lnSpc>
                  <a:spcPct val="154047"/>
                </a:lnSpc>
                <a:spcBef>
                  <a:spcPts val="0"/>
                </a:spcBef>
                <a:spcAft>
                  <a:spcPts val="0"/>
                </a:spcAft>
                <a:buClr>
                  <a:srgbClr val="000000"/>
                </a:buClr>
                <a:buSzPts val="4200"/>
                <a:buFont typeface="Arial"/>
                <a:buNone/>
              </a:pPr>
              <a:r>
                <a:t/>
              </a:r>
              <a:endParaRPr b="1" i="0" sz="4200" u="none" cap="none" strike="noStrike">
                <a:solidFill>
                  <a:srgbClr val="0E3B44"/>
                </a:solidFill>
                <a:latin typeface="Arial"/>
                <a:ea typeface="Arial"/>
                <a:cs typeface="Arial"/>
                <a:sym typeface="Arial"/>
              </a:endParaRPr>
            </a:p>
            <a:p>
              <a:pPr indent="0" lvl="0" marL="0" marR="0" rtl="0" algn="ctr">
                <a:lnSpc>
                  <a:spcPct val="25666"/>
                </a:lnSpc>
                <a:spcBef>
                  <a:spcPts val="0"/>
                </a:spcBef>
                <a:spcAft>
                  <a:spcPts val="0"/>
                </a:spcAft>
                <a:buClr>
                  <a:srgbClr val="000000"/>
                </a:buClr>
                <a:buSzPts val="4200"/>
                <a:buFont typeface="Arial"/>
                <a:buNone/>
              </a:pPr>
              <a:r>
                <a:t/>
              </a:r>
              <a:endParaRPr b="1" i="0" sz="4200" u="none" cap="none" strike="noStrike">
                <a:solidFill>
                  <a:srgbClr val="0E3B44"/>
                </a:solidFill>
                <a:latin typeface="Arial"/>
                <a:ea typeface="Arial"/>
                <a:cs typeface="Arial"/>
                <a:sym typeface="Arial"/>
              </a:endParaRPr>
            </a:p>
          </p:txBody>
        </p:sp>
      </p:grpSp>
      <p:sp>
        <p:nvSpPr>
          <p:cNvPr descr="Blue text on a white background  Description automatically generated" id="103" name="Google Shape;103;p2"/>
          <p:cNvSpPr/>
          <p:nvPr/>
        </p:nvSpPr>
        <p:spPr>
          <a:xfrm>
            <a:off x="13388364" y="435134"/>
            <a:ext cx="4729639" cy="988410"/>
          </a:xfrm>
          <a:custGeom>
            <a:rect b="b" l="l" r="r" t="t"/>
            <a:pathLst>
              <a:path extrusionOk="0" h="1317879" w="6306185">
                <a:moveTo>
                  <a:pt x="0" y="0"/>
                </a:moveTo>
                <a:lnTo>
                  <a:pt x="6306185" y="0"/>
                </a:lnTo>
                <a:lnTo>
                  <a:pt x="6306185" y="1317879"/>
                </a:lnTo>
                <a:lnTo>
                  <a:pt x="0" y="1317879"/>
                </a:lnTo>
                <a:lnTo>
                  <a:pt x="0" y="0"/>
                </a:lnTo>
                <a:close/>
              </a:path>
            </a:pathLst>
          </a:custGeom>
          <a:blipFill rotWithShape="1">
            <a:blip r:embed="rId3">
              <a:alphaModFix/>
            </a:blip>
            <a:stretch>
              <a:fillRect b="-339" l="0" r="0" t="-343"/>
            </a:stretch>
          </a:blipFill>
          <a:ln>
            <a:noFill/>
          </a:ln>
        </p:spPr>
      </p:sp>
      <p:sp>
        <p:nvSpPr>
          <p:cNvPr id="104" name="Google Shape;104;p2"/>
          <p:cNvSpPr/>
          <p:nvPr/>
        </p:nvSpPr>
        <p:spPr>
          <a:xfrm>
            <a:off x="12813930" y="8806448"/>
            <a:ext cx="920401" cy="920401"/>
          </a:xfrm>
          <a:custGeom>
            <a:rect b="b" l="l" r="r" t="t"/>
            <a:pathLst>
              <a:path extrusionOk="0" h="1227201" w="1227201">
                <a:moveTo>
                  <a:pt x="0" y="0"/>
                </a:moveTo>
                <a:lnTo>
                  <a:pt x="1227201" y="0"/>
                </a:lnTo>
                <a:lnTo>
                  <a:pt x="1227201" y="1227201"/>
                </a:lnTo>
                <a:lnTo>
                  <a:pt x="0" y="1227201"/>
                </a:lnTo>
                <a:lnTo>
                  <a:pt x="0" y="0"/>
                </a:lnTo>
                <a:close/>
              </a:path>
            </a:pathLst>
          </a:custGeom>
          <a:blipFill rotWithShape="1">
            <a:blip r:embed="rId4">
              <a:alphaModFix/>
            </a:blip>
            <a:stretch>
              <a:fillRect b="2" l="0" r="2" t="0"/>
            </a:stretch>
          </a:blipFill>
          <a:ln>
            <a:noFill/>
          </a:ln>
        </p:spPr>
      </p:sp>
      <p:sp>
        <p:nvSpPr>
          <p:cNvPr descr="Immagine che contiene Carattere, testo, Elementi grafici, grafica  Descrizione generata automaticamente" id="105" name="Google Shape;105;p2"/>
          <p:cNvSpPr/>
          <p:nvPr/>
        </p:nvSpPr>
        <p:spPr>
          <a:xfrm>
            <a:off x="11079711" y="9006354"/>
            <a:ext cx="1392555" cy="554355"/>
          </a:xfrm>
          <a:custGeom>
            <a:rect b="b" l="l" r="r" t="t"/>
            <a:pathLst>
              <a:path extrusionOk="0" h="739140" w="1856740">
                <a:moveTo>
                  <a:pt x="0" y="0"/>
                </a:moveTo>
                <a:lnTo>
                  <a:pt x="1856740" y="0"/>
                </a:lnTo>
                <a:lnTo>
                  <a:pt x="1856740" y="739140"/>
                </a:lnTo>
                <a:lnTo>
                  <a:pt x="0" y="739140"/>
                </a:lnTo>
                <a:lnTo>
                  <a:pt x="0" y="0"/>
                </a:lnTo>
                <a:close/>
              </a:path>
            </a:pathLst>
          </a:custGeom>
          <a:blipFill rotWithShape="1">
            <a:blip r:embed="rId5">
              <a:alphaModFix/>
            </a:blip>
            <a:stretch>
              <a:fillRect b="-238" l="0" r="0" t="-237"/>
            </a:stretch>
          </a:blipFill>
          <a:ln>
            <a:noFill/>
          </a:ln>
        </p:spPr>
      </p:sp>
      <p:sp>
        <p:nvSpPr>
          <p:cNvPr descr="Immagine che contiene clipart, Elementi grafici, disegno, illustrazione  Descrizione generata automaticamente" id="106" name="Google Shape;106;p2"/>
          <p:cNvSpPr/>
          <p:nvPr/>
        </p:nvSpPr>
        <p:spPr>
          <a:xfrm>
            <a:off x="9931455" y="8806448"/>
            <a:ext cx="697230" cy="825817"/>
          </a:xfrm>
          <a:custGeom>
            <a:rect b="b" l="l" r="r" t="t"/>
            <a:pathLst>
              <a:path extrusionOk="0" h="1101090" w="929640">
                <a:moveTo>
                  <a:pt x="0" y="0"/>
                </a:moveTo>
                <a:lnTo>
                  <a:pt x="929640" y="0"/>
                </a:lnTo>
                <a:lnTo>
                  <a:pt x="929640" y="1101090"/>
                </a:lnTo>
                <a:lnTo>
                  <a:pt x="0" y="1101090"/>
                </a:lnTo>
                <a:lnTo>
                  <a:pt x="0" y="0"/>
                </a:lnTo>
                <a:close/>
              </a:path>
            </a:pathLst>
          </a:custGeom>
          <a:blipFill rotWithShape="1">
            <a:blip r:embed="rId6">
              <a:alphaModFix/>
            </a:blip>
            <a:stretch>
              <a:fillRect b="0" l="0" r="0" t="0"/>
            </a:stretch>
          </a:blipFill>
          <a:ln>
            <a:noFill/>
          </a:ln>
        </p:spPr>
      </p:sp>
      <p:sp>
        <p:nvSpPr>
          <p:cNvPr descr="Immagine che contiene schermata, Elementi grafici, Carattere, design  Descrizione generata automaticamente" id="107" name="Google Shape;107;p2"/>
          <p:cNvSpPr/>
          <p:nvPr/>
        </p:nvSpPr>
        <p:spPr>
          <a:xfrm>
            <a:off x="8902137" y="8785016"/>
            <a:ext cx="868680" cy="868680"/>
          </a:xfrm>
          <a:custGeom>
            <a:rect b="b" l="l" r="r" t="t"/>
            <a:pathLst>
              <a:path extrusionOk="0" h="1158240" w="1158240">
                <a:moveTo>
                  <a:pt x="0" y="0"/>
                </a:moveTo>
                <a:lnTo>
                  <a:pt x="1158240" y="0"/>
                </a:lnTo>
                <a:lnTo>
                  <a:pt x="1158240" y="1158240"/>
                </a:lnTo>
                <a:lnTo>
                  <a:pt x="0" y="1158240"/>
                </a:lnTo>
                <a:lnTo>
                  <a:pt x="0" y="0"/>
                </a:lnTo>
                <a:close/>
              </a:path>
            </a:pathLst>
          </a:custGeom>
          <a:blipFill rotWithShape="1">
            <a:blip r:embed="rId7">
              <a:alphaModFix/>
            </a:blip>
            <a:stretch>
              <a:fillRect b="0" l="0" r="0" t="0"/>
            </a:stretch>
          </a:blipFill>
          <a:ln>
            <a:noFill/>
          </a:ln>
        </p:spPr>
      </p:sp>
      <p:sp>
        <p:nvSpPr>
          <p:cNvPr descr="Immagine che contiene testo, Carattere, logo, simbolo  Descrizione generata automaticamente" id="108" name="Google Shape;108;p2"/>
          <p:cNvSpPr/>
          <p:nvPr/>
        </p:nvSpPr>
        <p:spPr>
          <a:xfrm>
            <a:off x="6716892" y="8918012"/>
            <a:ext cx="1760220" cy="697230"/>
          </a:xfrm>
          <a:custGeom>
            <a:rect b="b" l="l" r="r" t="t"/>
            <a:pathLst>
              <a:path extrusionOk="0" h="697230" w="1760220">
                <a:moveTo>
                  <a:pt x="0" y="0"/>
                </a:moveTo>
                <a:lnTo>
                  <a:pt x="1760220" y="0"/>
                </a:lnTo>
                <a:lnTo>
                  <a:pt x="1760220" y="697230"/>
                </a:lnTo>
                <a:lnTo>
                  <a:pt x="0" y="697230"/>
                </a:lnTo>
                <a:lnTo>
                  <a:pt x="0" y="0"/>
                </a:lnTo>
                <a:close/>
              </a:path>
            </a:pathLst>
          </a:custGeom>
          <a:blipFill rotWithShape="1">
            <a:blip r:embed="rId8">
              <a:alphaModFix/>
            </a:blip>
            <a:stretch>
              <a:fillRect b="0" l="0" r="-309" t="0"/>
            </a:stretch>
          </a:blipFill>
          <a:ln>
            <a:noFill/>
          </a:ln>
        </p:spPr>
      </p:sp>
      <p:sp>
        <p:nvSpPr>
          <p:cNvPr descr="Immagine che contiene testo, Carattere, logo, Elementi grafici  Descrizione generata automaticamente" id="109" name="Google Shape;109;p2"/>
          <p:cNvSpPr/>
          <p:nvPr/>
        </p:nvSpPr>
        <p:spPr>
          <a:xfrm>
            <a:off x="4737544" y="8962180"/>
            <a:ext cx="1577340" cy="514350"/>
          </a:xfrm>
          <a:custGeom>
            <a:rect b="b" l="l" r="r" t="t"/>
            <a:pathLst>
              <a:path extrusionOk="0" h="685800" w="2103120">
                <a:moveTo>
                  <a:pt x="0" y="0"/>
                </a:moveTo>
                <a:lnTo>
                  <a:pt x="2103120" y="0"/>
                </a:lnTo>
                <a:lnTo>
                  <a:pt x="2103120" y="685800"/>
                </a:lnTo>
                <a:lnTo>
                  <a:pt x="0" y="685800"/>
                </a:lnTo>
                <a:lnTo>
                  <a:pt x="0" y="0"/>
                </a:lnTo>
                <a:close/>
              </a:path>
            </a:pathLst>
          </a:custGeom>
          <a:blipFill rotWithShape="1">
            <a:blip r:embed="rId9">
              <a:alphaModFix/>
            </a:blip>
            <a:stretch>
              <a:fillRect b="0" l="-42" r="-42" t="0"/>
            </a:stretch>
          </a:blipFill>
          <a:ln>
            <a:noFill/>
          </a:ln>
        </p:spPr>
      </p:sp>
      <p:sp>
        <p:nvSpPr>
          <p:cNvPr id="110" name="Google Shape;110;p2"/>
          <p:cNvSpPr/>
          <p:nvPr/>
        </p:nvSpPr>
        <p:spPr>
          <a:xfrm>
            <a:off x="0" y="0"/>
            <a:ext cx="2373725" cy="2462879"/>
          </a:xfrm>
          <a:custGeom>
            <a:rect b="b" l="l" r="r" t="t"/>
            <a:pathLst>
              <a:path extrusionOk="0" h="3283839" w="3164967">
                <a:moveTo>
                  <a:pt x="0" y="0"/>
                </a:moveTo>
                <a:lnTo>
                  <a:pt x="3164967" y="0"/>
                </a:lnTo>
                <a:lnTo>
                  <a:pt x="3164967" y="3283839"/>
                </a:lnTo>
                <a:lnTo>
                  <a:pt x="0" y="3283839"/>
                </a:lnTo>
                <a:lnTo>
                  <a:pt x="0" y="0"/>
                </a:lnTo>
                <a:close/>
              </a:path>
            </a:pathLst>
          </a:custGeom>
          <a:blipFill rotWithShape="1">
            <a:blip r:embed="rId10">
              <a:alphaModFix/>
            </a:blip>
            <a:stretch>
              <a:fillRect b="0" l="-1875" r="-1875"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descr="Blue text on a white background  Description automatically generated" id="115" name="Google Shape;115;p3"/>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grpSp>
        <p:nvGrpSpPr>
          <p:cNvPr id="116" name="Google Shape;116;p3"/>
          <p:cNvGrpSpPr/>
          <p:nvPr/>
        </p:nvGrpSpPr>
        <p:grpSpPr>
          <a:xfrm>
            <a:off x="1257300" y="597696"/>
            <a:ext cx="15773400" cy="2194400"/>
            <a:chOff x="0" y="0"/>
            <a:chExt cx="21031200" cy="2925867"/>
          </a:xfrm>
        </p:grpSpPr>
        <p:sp>
          <p:nvSpPr>
            <p:cNvPr id="117" name="Google Shape;117;p3"/>
            <p:cNvSpPr/>
            <p:nvPr/>
          </p:nvSpPr>
          <p:spPr>
            <a:xfrm>
              <a:off x="0" y="0"/>
              <a:ext cx="21031200" cy="2584725"/>
            </a:xfrm>
            <a:custGeom>
              <a:rect b="b" l="l" r="r" t="t"/>
              <a:pathLst>
                <a:path extrusionOk="0" h="2584725" w="21031200">
                  <a:moveTo>
                    <a:pt x="0" y="0"/>
                  </a:moveTo>
                  <a:lnTo>
                    <a:pt x="21031200" y="0"/>
                  </a:lnTo>
                  <a:lnTo>
                    <a:pt x="21031200" y="2584725"/>
                  </a:lnTo>
                  <a:lnTo>
                    <a:pt x="0" y="2584725"/>
                  </a:lnTo>
                  <a:close/>
                </a:path>
              </a:pathLst>
            </a:custGeom>
            <a:solidFill>
              <a:srgbClr val="000000">
                <a:alpha val="0"/>
              </a:srgbClr>
            </a:solidFill>
            <a:ln>
              <a:noFill/>
            </a:ln>
          </p:spPr>
        </p:sp>
        <p:sp>
          <p:nvSpPr>
            <p:cNvPr id="118" name="Google Shape;118;p3"/>
            <p:cNvSpPr txBox="1"/>
            <p:nvPr/>
          </p:nvSpPr>
          <p:spPr>
            <a:xfrm>
              <a:off x="0" y="150567"/>
              <a:ext cx="21031200" cy="2775300"/>
            </a:xfrm>
            <a:prstGeom prst="rect">
              <a:avLst/>
            </a:prstGeom>
            <a:noFill/>
            <a:ln>
              <a:noFill/>
            </a:ln>
          </p:spPr>
          <p:txBody>
            <a:bodyPr anchorCtr="0" anchor="ctr" bIns="0" lIns="0" spcFirstLastPara="1" rIns="0" wrap="square" tIns="0">
              <a:noAutofit/>
            </a:bodyPr>
            <a:lstStyle/>
            <a:p>
              <a:pPr indent="0" lvl="0" marL="0" marR="0" rtl="0" algn="l">
                <a:lnSpc>
                  <a:spcPct val="129590"/>
                </a:lnSpc>
                <a:spcBef>
                  <a:spcPts val="0"/>
                </a:spcBef>
                <a:spcAft>
                  <a:spcPts val="0"/>
                </a:spcAft>
                <a:buClr>
                  <a:srgbClr val="000000"/>
                </a:buClr>
                <a:buSzPts val="6600"/>
                <a:buFont typeface="Arial"/>
                <a:buNone/>
              </a:pPr>
              <a:r>
                <a:rPr b="0" i="0" lang="en-US" sz="6600" u="none" cap="none" strike="noStrike">
                  <a:solidFill>
                    <a:srgbClr val="0E3B44"/>
                  </a:solidFill>
                  <a:latin typeface="Arial"/>
                  <a:ea typeface="Arial"/>
                  <a:cs typeface="Arial"/>
                  <a:sym typeface="Arial"/>
                </a:rPr>
                <a:t>Motivation </a:t>
              </a:r>
              <a:endParaRPr b="0" i="0" sz="1400" u="none" cap="none" strike="noStrike">
                <a:solidFill>
                  <a:srgbClr val="000000"/>
                </a:solidFill>
                <a:latin typeface="Arial"/>
                <a:ea typeface="Arial"/>
                <a:cs typeface="Arial"/>
                <a:sym typeface="Arial"/>
              </a:endParaRPr>
            </a:p>
          </p:txBody>
        </p:sp>
      </p:grpSp>
      <p:grpSp>
        <p:nvGrpSpPr>
          <p:cNvPr id="119" name="Google Shape;119;p3"/>
          <p:cNvGrpSpPr/>
          <p:nvPr/>
        </p:nvGrpSpPr>
        <p:grpSpPr>
          <a:xfrm>
            <a:off x="1257300" y="2328875"/>
            <a:ext cx="15773400" cy="7048668"/>
            <a:chOff x="0" y="0"/>
            <a:chExt cx="21031200" cy="9398225"/>
          </a:xfrm>
        </p:grpSpPr>
        <p:sp>
          <p:nvSpPr>
            <p:cNvPr id="120" name="Google Shape;120;p3"/>
            <p:cNvSpPr/>
            <p:nvPr/>
          </p:nvSpPr>
          <p:spPr>
            <a:xfrm>
              <a:off x="0" y="0"/>
              <a:ext cx="21031200" cy="8740500"/>
            </a:xfrm>
            <a:custGeom>
              <a:rect b="b" l="l" r="r" t="t"/>
              <a:pathLst>
                <a:path extrusionOk="0" h="8740500" w="21031200">
                  <a:moveTo>
                    <a:pt x="0" y="0"/>
                  </a:moveTo>
                  <a:lnTo>
                    <a:pt x="21031200" y="0"/>
                  </a:lnTo>
                  <a:lnTo>
                    <a:pt x="21031200" y="8740500"/>
                  </a:lnTo>
                  <a:lnTo>
                    <a:pt x="0" y="8740500"/>
                  </a:lnTo>
                  <a:close/>
                </a:path>
              </a:pathLst>
            </a:custGeom>
            <a:solidFill>
              <a:srgbClr val="000000">
                <a:alpha val="0"/>
              </a:srgbClr>
            </a:solidFill>
            <a:ln>
              <a:noFill/>
            </a:ln>
          </p:spPr>
        </p:sp>
        <p:sp>
          <p:nvSpPr>
            <p:cNvPr id="121" name="Google Shape;121;p3"/>
            <p:cNvSpPr txBox="1"/>
            <p:nvPr/>
          </p:nvSpPr>
          <p:spPr>
            <a:xfrm>
              <a:off x="0" y="553025"/>
              <a:ext cx="21031200" cy="8845200"/>
            </a:xfrm>
            <a:prstGeom prst="rect">
              <a:avLst/>
            </a:prstGeom>
            <a:noFill/>
            <a:ln>
              <a:noFill/>
            </a:ln>
          </p:spPr>
          <p:txBody>
            <a:bodyPr anchorCtr="0" anchor="t" bIns="0" lIns="0" spcFirstLastPara="1" rIns="0" wrap="square" tIns="0">
              <a:noAutofit/>
            </a:bodyPr>
            <a:lstStyle/>
            <a:p>
              <a:pPr indent="-431736" lvl="1" marL="914400" rtl="0" algn="l">
                <a:lnSpc>
                  <a:spcPct val="115000"/>
                </a:lnSpc>
                <a:spcBef>
                  <a:spcPts val="0"/>
                </a:spcBef>
                <a:spcAft>
                  <a:spcPts val="0"/>
                </a:spcAft>
                <a:buSzPts val="3199"/>
                <a:buChar char="•"/>
              </a:pPr>
              <a:r>
                <a:rPr lang="en-US" sz="3199"/>
                <a:t>Millionen Menschen in ganz Europa können sich keine angemessene Heizung und keinen Strom leisten.</a:t>
              </a:r>
              <a:endParaRPr sz="3199"/>
            </a:p>
            <a:p>
              <a:pPr indent="-431736" lvl="1" marL="914400" rtl="0" algn="l">
                <a:lnSpc>
                  <a:spcPct val="115000"/>
                </a:lnSpc>
                <a:spcBef>
                  <a:spcPts val="0"/>
                </a:spcBef>
                <a:spcAft>
                  <a:spcPts val="0"/>
                </a:spcAft>
                <a:buSzPts val="3199"/>
                <a:buChar char="•"/>
              </a:pPr>
              <a:r>
                <a:rPr lang="en-US" sz="3199"/>
                <a:t>Im Jahr 2018 konnten fast 34 Millionen Europäer ihre Wohnungen nicht warm halten.</a:t>
              </a:r>
              <a:endParaRPr sz="3199"/>
            </a:p>
            <a:p>
              <a:pPr indent="-431736" lvl="1" marL="914400" rtl="0" algn="l">
                <a:lnSpc>
                  <a:spcPct val="115000"/>
                </a:lnSpc>
                <a:spcBef>
                  <a:spcPts val="0"/>
                </a:spcBef>
                <a:spcAft>
                  <a:spcPts val="0"/>
                </a:spcAft>
                <a:buSzPts val="3199"/>
                <a:buChar char="•"/>
              </a:pPr>
              <a:r>
                <a:rPr lang="en-US" sz="3199"/>
                <a:t>Im Jahr 2021 waren 6,9 % der EU-Haushalte mit ihren Stromrechnungen im Rückstand.</a:t>
              </a:r>
              <a:endParaRPr sz="3199"/>
            </a:p>
            <a:p>
              <a:pPr indent="-431736" lvl="1" marL="914400" rtl="0" algn="l">
                <a:lnSpc>
                  <a:spcPct val="115000"/>
                </a:lnSpc>
                <a:spcBef>
                  <a:spcPts val="0"/>
                </a:spcBef>
                <a:spcAft>
                  <a:spcPts val="0"/>
                </a:spcAft>
                <a:buSzPts val="3199"/>
                <a:buChar char="•"/>
              </a:pPr>
              <a:r>
                <a:rPr lang="en-US" sz="3199"/>
                <a:t>6,4 % gaben an, nicht in der Lage zu sein, eine angemessene Raumtemperatur aufrechtzuerhalten.</a:t>
              </a:r>
              <a:endParaRPr sz="3199"/>
            </a:p>
            <a:p>
              <a:pPr indent="-431736" lvl="1" marL="914400" rtl="0" algn="l">
                <a:lnSpc>
                  <a:spcPct val="115000"/>
                </a:lnSpc>
                <a:spcBef>
                  <a:spcPts val="0"/>
                </a:spcBef>
                <a:spcAft>
                  <a:spcPts val="0"/>
                </a:spcAft>
                <a:buSzPts val="3199"/>
                <a:buChar char="•"/>
              </a:pPr>
              <a:r>
                <a:rPr lang="en-US" sz="3199"/>
                <a:t>Die westlichen Balkanstaaten stehen aufgrund veralteter finanzieller Maßnahmen und begrenzter sozialer Absicherung vor großen Herausforderungen.</a:t>
              </a:r>
              <a:endParaRPr sz="3199"/>
            </a:p>
            <a:p>
              <a:pPr indent="-431736" lvl="1" marL="914400" rtl="0" algn="l">
                <a:lnSpc>
                  <a:spcPct val="115000"/>
                </a:lnSpc>
                <a:spcBef>
                  <a:spcPts val="0"/>
                </a:spcBef>
                <a:spcAft>
                  <a:spcPts val="0"/>
                </a:spcAft>
                <a:buSzPts val="3199"/>
                <a:buChar char="•"/>
              </a:pPr>
              <a:r>
                <a:rPr lang="en-US" sz="3199"/>
                <a:t>Junge Menschen spielen eine wichtige Rolle, haben aber oft nicht die Mittel und die Ausbildung, um gegen Energiearmut vorzugehen.</a:t>
              </a:r>
              <a:endParaRPr sz="3199"/>
            </a:p>
            <a:p>
              <a:pPr indent="0" lvl="0" marL="0" marR="0" rtl="0" algn="l">
                <a:lnSpc>
                  <a:spcPct val="100805"/>
                </a:lnSpc>
                <a:spcBef>
                  <a:spcPts val="0"/>
                </a:spcBef>
                <a:spcAft>
                  <a:spcPts val="0"/>
                </a:spcAft>
                <a:buClr>
                  <a:srgbClr val="000000"/>
                </a:buClr>
                <a:buSzPts val="3599"/>
                <a:buFont typeface="Arial"/>
                <a:buNone/>
              </a:pPr>
              <a:r>
                <a:t/>
              </a:r>
              <a:endParaRPr b="0" i="0" sz="3299" u="none" cap="none" strike="noStrike">
                <a:solidFill>
                  <a:srgbClr val="000000"/>
                </a:solidFill>
                <a:latin typeface="Arial"/>
                <a:ea typeface="Arial"/>
                <a:cs typeface="Arial"/>
                <a:sym typeface="Arial"/>
              </a:endParaRPr>
            </a:p>
          </p:txBody>
        </p:sp>
      </p:grpSp>
      <p:sp>
        <p:nvSpPr>
          <p:cNvPr id="122" name="Google Shape;122;p3"/>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descr="Blue text on a white background  Description automatically generated" id="127" name="Google Shape;127;p4"/>
          <p:cNvSpPr/>
          <p:nvPr/>
        </p:nvSpPr>
        <p:spPr>
          <a:xfrm>
            <a:off x="15055987" y="206850"/>
            <a:ext cx="2907602" cy="613981"/>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grpSp>
        <p:nvGrpSpPr>
          <p:cNvPr id="128" name="Google Shape;128;p4"/>
          <p:cNvGrpSpPr/>
          <p:nvPr/>
        </p:nvGrpSpPr>
        <p:grpSpPr>
          <a:xfrm>
            <a:off x="1022175" y="597696"/>
            <a:ext cx="15773400" cy="2304600"/>
            <a:chOff x="0" y="0"/>
            <a:chExt cx="21031200" cy="3072800"/>
          </a:xfrm>
        </p:grpSpPr>
        <p:sp>
          <p:nvSpPr>
            <p:cNvPr id="129" name="Google Shape;129;p4"/>
            <p:cNvSpPr/>
            <p:nvPr/>
          </p:nvSpPr>
          <p:spPr>
            <a:xfrm>
              <a:off x="0" y="0"/>
              <a:ext cx="21031200" cy="2584725"/>
            </a:xfrm>
            <a:custGeom>
              <a:rect b="b" l="l" r="r" t="t"/>
              <a:pathLst>
                <a:path extrusionOk="0" h="2584725" w="21031200">
                  <a:moveTo>
                    <a:pt x="0" y="0"/>
                  </a:moveTo>
                  <a:lnTo>
                    <a:pt x="21031200" y="0"/>
                  </a:lnTo>
                  <a:lnTo>
                    <a:pt x="21031200" y="2584725"/>
                  </a:lnTo>
                  <a:lnTo>
                    <a:pt x="0" y="2584725"/>
                  </a:lnTo>
                  <a:close/>
                </a:path>
              </a:pathLst>
            </a:custGeom>
            <a:solidFill>
              <a:srgbClr val="000000">
                <a:alpha val="0"/>
              </a:srgbClr>
            </a:solidFill>
            <a:ln>
              <a:noFill/>
            </a:ln>
          </p:spPr>
        </p:sp>
        <p:sp>
          <p:nvSpPr>
            <p:cNvPr id="130" name="Google Shape;130;p4"/>
            <p:cNvSpPr txBox="1"/>
            <p:nvPr/>
          </p:nvSpPr>
          <p:spPr>
            <a:xfrm>
              <a:off x="0" y="297500"/>
              <a:ext cx="21031200" cy="2775300"/>
            </a:xfrm>
            <a:prstGeom prst="rect">
              <a:avLst/>
            </a:prstGeom>
            <a:noFill/>
            <a:ln>
              <a:noFill/>
            </a:ln>
          </p:spPr>
          <p:txBody>
            <a:bodyPr anchorCtr="0" anchor="ctr" bIns="0" lIns="0" spcFirstLastPara="1" rIns="0" wrap="square" tIns="0">
              <a:noAutofit/>
            </a:bodyPr>
            <a:lstStyle/>
            <a:p>
              <a:pPr indent="0" lvl="0" marL="0" marR="0" rtl="0" algn="l">
                <a:lnSpc>
                  <a:spcPct val="129590"/>
                </a:lnSpc>
                <a:spcBef>
                  <a:spcPts val="0"/>
                </a:spcBef>
                <a:spcAft>
                  <a:spcPts val="0"/>
                </a:spcAft>
                <a:buClr>
                  <a:srgbClr val="000000"/>
                </a:buClr>
                <a:buSzPts val="6600"/>
                <a:buFont typeface="Arial"/>
                <a:buNone/>
              </a:pPr>
              <a:r>
                <a:rPr lang="en-US" sz="6600">
                  <a:solidFill>
                    <a:srgbClr val="0E3B44"/>
                  </a:solidFill>
                </a:rPr>
                <a:t>Zielsetzungen</a:t>
              </a:r>
              <a:endParaRPr b="0" i="0" sz="1400" u="none" cap="none" strike="noStrike">
                <a:solidFill>
                  <a:srgbClr val="000000"/>
                </a:solidFill>
                <a:latin typeface="Arial"/>
                <a:ea typeface="Arial"/>
                <a:cs typeface="Arial"/>
                <a:sym typeface="Arial"/>
              </a:endParaRPr>
            </a:p>
          </p:txBody>
        </p:sp>
      </p:grpSp>
      <p:grpSp>
        <p:nvGrpSpPr>
          <p:cNvPr id="131" name="Google Shape;131;p4"/>
          <p:cNvGrpSpPr/>
          <p:nvPr/>
        </p:nvGrpSpPr>
        <p:grpSpPr>
          <a:xfrm>
            <a:off x="1022175" y="2328875"/>
            <a:ext cx="15773400" cy="7206718"/>
            <a:chOff x="0" y="0"/>
            <a:chExt cx="21031200" cy="9608958"/>
          </a:xfrm>
        </p:grpSpPr>
        <p:sp>
          <p:nvSpPr>
            <p:cNvPr id="132" name="Google Shape;132;p4"/>
            <p:cNvSpPr/>
            <p:nvPr/>
          </p:nvSpPr>
          <p:spPr>
            <a:xfrm>
              <a:off x="0" y="0"/>
              <a:ext cx="21031200" cy="8740500"/>
            </a:xfrm>
            <a:custGeom>
              <a:rect b="b" l="l" r="r" t="t"/>
              <a:pathLst>
                <a:path extrusionOk="0" h="8740500" w="21031200">
                  <a:moveTo>
                    <a:pt x="0" y="0"/>
                  </a:moveTo>
                  <a:lnTo>
                    <a:pt x="21031200" y="0"/>
                  </a:lnTo>
                  <a:lnTo>
                    <a:pt x="21031200" y="8740500"/>
                  </a:lnTo>
                  <a:lnTo>
                    <a:pt x="0" y="8740500"/>
                  </a:lnTo>
                  <a:close/>
                </a:path>
              </a:pathLst>
            </a:custGeom>
            <a:solidFill>
              <a:srgbClr val="000000">
                <a:alpha val="0"/>
              </a:srgbClr>
            </a:solidFill>
            <a:ln>
              <a:noFill/>
            </a:ln>
          </p:spPr>
        </p:sp>
        <p:sp>
          <p:nvSpPr>
            <p:cNvPr id="133" name="Google Shape;133;p4"/>
            <p:cNvSpPr txBox="1"/>
            <p:nvPr/>
          </p:nvSpPr>
          <p:spPr>
            <a:xfrm>
              <a:off x="0" y="763758"/>
              <a:ext cx="21031200" cy="8845200"/>
            </a:xfrm>
            <a:prstGeom prst="rect">
              <a:avLst/>
            </a:prstGeom>
            <a:noFill/>
            <a:ln>
              <a:noFill/>
            </a:ln>
          </p:spPr>
          <p:txBody>
            <a:bodyPr anchorCtr="0" anchor="t" bIns="0" lIns="0" spcFirstLastPara="1" rIns="0" wrap="square" tIns="0">
              <a:noAutofit/>
            </a:bodyPr>
            <a:lstStyle/>
            <a:p>
              <a:pPr indent="-457136" lvl="1" marL="914400" rtl="0" algn="l">
                <a:lnSpc>
                  <a:spcPct val="115000"/>
                </a:lnSpc>
                <a:spcBef>
                  <a:spcPts val="0"/>
                </a:spcBef>
                <a:spcAft>
                  <a:spcPts val="0"/>
                </a:spcAft>
                <a:buSzPts val="3599"/>
                <a:buChar char="•"/>
              </a:pPr>
              <a:r>
                <a:rPr lang="en-US" sz="3599"/>
                <a:t>Stärkung der Energiebürgerschaft durch die Vermittlung von Fähigkeiten an junge Menschen zur Unterstützung energiearmer Gemeinden.</a:t>
              </a:r>
              <a:endParaRPr sz="3599"/>
            </a:p>
            <a:p>
              <a:pPr indent="-457136" lvl="1" marL="914400" rtl="0" algn="l">
                <a:lnSpc>
                  <a:spcPct val="115000"/>
                </a:lnSpc>
                <a:spcBef>
                  <a:spcPts val="0"/>
                </a:spcBef>
                <a:spcAft>
                  <a:spcPts val="0"/>
                </a:spcAft>
                <a:buSzPts val="3599"/>
                <a:buChar char="•"/>
              </a:pPr>
              <a:r>
                <a:rPr lang="en-US" sz="3599"/>
                <a:t>Einbindung der Gemeinden durch gemeinsame Energieaktionen und integrativen Dialog.</a:t>
              </a:r>
              <a:endParaRPr sz="3599"/>
            </a:p>
            <a:p>
              <a:pPr indent="-457136" lvl="1" marL="914400" rtl="0" algn="l">
                <a:lnSpc>
                  <a:spcPct val="115000"/>
                </a:lnSpc>
                <a:spcBef>
                  <a:spcPts val="0"/>
                </a:spcBef>
                <a:spcAft>
                  <a:spcPts val="0"/>
                </a:spcAft>
                <a:buSzPts val="3599"/>
                <a:buChar char="•"/>
              </a:pPr>
              <a:r>
                <a:rPr lang="en-US" sz="3599"/>
                <a:t>Förderung der sozialen Eingliederung von benachteiligten Gruppen wie Alleinerziehenden, Landbewohnern und jungen Bürgern.</a:t>
              </a:r>
              <a:endParaRPr sz="3599"/>
            </a:p>
            <a:p>
              <a:pPr indent="-457136" lvl="1" marL="914400" rtl="0" algn="l">
                <a:lnSpc>
                  <a:spcPct val="115000"/>
                </a:lnSpc>
                <a:spcBef>
                  <a:spcPts val="0"/>
                </a:spcBef>
                <a:spcAft>
                  <a:spcPts val="0"/>
                </a:spcAft>
                <a:buSzPts val="3599"/>
                <a:buChar char="•"/>
              </a:pPr>
              <a:r>
                <a:rPr lang="en-US" sz="3599"/>
                <a:t>Abstimmung mit den Europäischen Jugendzielen und dem Europäischen Klimapakt für eine nachhaltige Energiezukunft.</a:t>
              </a:r>
              <a:endParaRPr sz="3599"/>
            </a:p>
            <a:p>
              <a:pPr indent="0" lvl="0" marL="0" marR="0" rtl="0" algn="l">
                <a:lnSpc>
                  <a:spcPct val="129619"/>
                </a:lnSpc>
                <a:spcBef>
                  <a:spcPts val="0"/>
                </a:spcBef>
                <a:spcAft>
                  <a:spcPts val="0"/>
                </a:spcAft>
                <a:buClr>
                  <a:srgbClr val="000000"/>
                </a:buClr>
                <a:buSzPts val="3599"/>
                <a:buFont typeface="Arial"/>
                <a:buNone/>
              </a:pPr>
              <a:r>
                <a:t/>
              </a:r>
              <a:endParaRPr b="0" i="0" sz="3599" u="none" cap="none" strike="noStrike">
                <a:solidFill>
                  <a:srgbClr val="000000"/>
                </a:solidFill>
                <a:latin typeface="Arial"/>
                <a:ea typeface="Arial"/>
                <a:cs typeface="Arial"/>
                <a:sym typeface="Arial"/>
              </a:endParaRPr>
            </a:p>
            <a:p>
              <a:pPr indent="0" lvl="0" marL="0" marR="0" rtl="0" algn="l">
                <a:lnSpc>
                  <a:spcPct val="100805"/>
                </a:lnSpc>
                <a:spcBef>
                  <a:spcPts val="0"/>
                </a:spcBef>
                <a:spcAft>
                  <a:spcPts val="0"/>
                </a:spcAft>
                <a:buClr>
                  <a:srgbClr val="000000"/>
                </a:buClr>
                <a:buSzPts val="3599"/>
                <a:buFont typeface="Arial"/>
                <a:buNone/>
              </a:pPr>
              <a:r>
                <a:t/>
              </a:r>
              <a:endParaRPr b="0" i="0" sz="3599" u="none" cap="none" strike="noStrike">
                <a:solidFill>
                  <a:srgbClr val="000000"/>
                </a:solidFill>
                <a:latin typeface="Arial"/>
                <a:ea typeface="Arial"/>
                <a:cs typeface="Arial"/>
                <a:sym typeface="Arial"/>
              </a:endParaRPr>
            </a:p>
          </p:txBody>
        </p:sp>
      </p:grpSp>
      <p:sp>
        <p:nvSpPr>
          <p:cNvPr id="134" name="Google Shape;134;p4"/>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
        <p:nvSpPr>
          <p:cNvPr id="135" name="Google Shape;135;p4"/>
          <p:cNvSpPr/>
          <p:nvPr/>
        </p:nvSpPr>
        <p:spPr>
          <a:xfrm>
            <a:off x="572650" y="3934649"/>
            <a:ext cx="17626698" cy="10416825"/>
          </a:xfrm>
          <a:custGeom>
            <a:rect b="b" l="l" r="r" t="t"/>
            <a:pathLst>
              <a:path extrusionOk="0" h="13842957" w="18457275">
                <a:moveTo>
                  <a:pt x="0" y="0"/>
                </a:moveTo>
                <a:lnTo>
                  <a:pt x="18457275" y="0"/>
                </a:lnTo>
                <a:lnTo>
                  <a:pt x="18457275" y="13842957"/>
                </a:lnTo>
                <a:lnTo>
                  <a:pt x="0" y="1384295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descr="Blue text on a white background  Description automatically generated" id="140" name="Google Shape;140;p5"/>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grpSp>
        <p:nvGrpSpPr>
          <p:cNvPr id="141" name="Google Shape;141;p5"/>
          <p:cNvGrpSpPr/>
          <p:nvPr/>
        </p:nvGrpSpPr>
        <p:grpSpPr>
          <a:xfrm>
            <a:off x="1257300" y="597696"/>
            <a:ext cx="15773400" cy="2431925"/>
            <a:chOff x="0" y="0"/>
            <a:chExt cx="21031200" cy="3242567"/>
          </a:xfrm>
        </p:grpSpPr>
        <p:sp>
          <p:nvSpPr>
            <p:cNvPr id="142" name="Google Shape;142;p5"/>
            <p:cNvSpPr/>
            <p:nvPr/>
          </p:nvSpPr>
          <p:spPr>
            <a:xfrm>
              <a:off x="0" y="0"/>
              <a:ext cx="21031200" cy="2584725"/>
            </a:xfrm>
            <a:custGeom>
              <a:rect b="b" l="l" r="r" t="t"/>
              <a:pathLst>
                <a:path extrusionOk="0" h="2584725" w="21031200">
                  <a:moveTo>
                    <a:pt x="0" y="0"/>
                  </a:moveTo>
                  <a:lnTo>
                    <a:pt x="21031200" y="0"/>
                  </a:lnTo>
                  <a:lnTo>
                    <a:pt x="21031200" y="2584725"/>
                  </a:lnTo>
                  <a:lnTo>
                    <a:pt x="0" y="2584725"/>
                  </a:lnTo>
                  <a:close/>
                </a:path>
              </a:pathLst>
            </a:custGeom>
            <a:solidFill>
              <a:srgbClr val="000000">
                <a:alpha val="0"/>
              </a:srgbClr>
            </a:solidFill>
            <a:ln>
              <a:noFill/>
            </a:ln>
          </p:spPr>
        </p:sp>
        <p:sp>
          <p:nvSpPr>
            <p:cNvPr id="143" name="Google Shape;143;p5"/>
            <p:cNvSpPr txBox="1"/>
            <p:nvPr/>
          </p:nvSpPr>
          <p:spPr>
            <a:xfrm>
              <a:off x="0" y="467267"/>
              <a:ext cx="21031200" cy="2775300"/>
            </a:xfrm>
            <a:prstGeom prst="rect">
              <a:avLst/>
            </a:prstGeom>
            <a:noFill/>
            <a:ln>
              <a:noFill/>
            </a:ln>
          </p:spPr>
          <p:txBody>
            <a:bodyPr anchorCtr="0" anchor="ctr" bIns="0" lIns="0" spcFirstLastPara="1" rIns="0" wrap="square" tIns="0">
              <a:noAutofit/>
            </a:bodyPr>
            <a:lstStyle/>
            <a:p>
              <a:pPr indent="0" lvl="0" marL="0" marR="0" rtl="0" algn="l">
                <a:lnSpc>
                  <a:spcPct val="129590"/>
                </a:lnSpc>
                <a:spcBef>
                  <a:spcPts val="0"/>
                </a:spcBef>
                <a:spcAft>
                  <a:spcPts val="0"/>
                </a:spcAft>
                <a:buClr>
                  <a:srgbClr val="000000"/>
                </a:buClr>
                <a:buSzPts val="6600"/>
                <a:buFont typeface="Arial"/>
                <a:buNone/>
              </a:pPr>
              <a:r>
                <a:rPr lang="en-US" sz="6600">
                  <a:solidFill>
                    <a:srgbClr val="0E3B44"/>
                  </a:solidFill>
                </a:rPr>
                <a:t>Ansatz und Auswirkungen</a:t>
              </a:r>
              <a:endParaRPr b="0" i="0" sz="1400" u="none" cap="none" strike="noStrike">
                <a:solidFill>
                  <a:srgbClr val="000000"/>
                </a:solidFill>
                <a:latin typeface="Arial"/>
                <a:ea typeface="Arial"/>
                <a:cs typeface="Arial"/>
                <a:sym typeface="Arial"/>
              </a:endParaRPr>
            </a:p>
          </p:txBody>
        </p:sp>
      </p:grpSp>
      <p:grpSp>
        <p:nvGrpSpPr>
          <p:cNvPr id="144" name="Google Shape;144;p5"/>
          <p:cNvGrpSpPr/>
          <p:nvPr/>
        </p:nvGrpSpPr>
        <p:grpSpPr>
          <a:xfrm>
            <a:off x="1257300" y="2328875"/>
            <a:ext cx="15773400" cy="7734019"/>
            <a:chOff x="0" y="0"/>
            <a:chExt cx="21031200" cy="10312025"/>
          </a:xfrm>
        </p:grpSpPr>
        <p:sp>
          <p:nvSpPr>
            <p:cNvPr id="145" name="Google Shape;145;p5"/>
            <p:cNvSpPr/>
            <p:nvPr/>
          </p:nvSpPr>
          <p:spPr>
            <a:xfrm>
              <a:off x="0" y="0"/>
              <a:ext cx="21031200" cy="8740500"/>
            </a:xfrm>
            <a:custGeom>
              <a:rect b="b" l="l" r="r" t="t"/>
              <a:pathLst>
                <a:path extrusionOk="0" h="8740500" w="21031200">
                  <a:moveTo>
                    <a:pt x="0" y="0"/>
                  </a:moveTo>
                  <a:lnTo>
                    <a:pt x="21031200" y="0"/>
                  </a:lnTo>
                  <a:lnTo>
                    <a:pt x="21031200" y="8740500"/>
                  </a:lnTo>
                  <a:lnTo>
                    <a:pt x="0" y="8740500"/>
                  </a:lnTo>
                  <a:close/>
                </a:path>
              </a:pathLst>
            </a:custGeom>
            <a:solidFill>
              <a:srgbClr val="000000">
                <a:alpha val="0"/>
              </a:srgbClr>
            </a:solidFill>
            <a:ln>
              <a:noFill/>
            </a:ln>
          </p:spPr>
        </p:sp>
        <p:sp>
          <p:nvSpPr>
            <p:cNvPr id="146" name="Google Shape;146;p5"/>
            <p:cNvSpPr txBox="1"/>
            <p:nvPr/>
          </p:nvSpPr>
          <p:spPr>
            <a:xfrm>
              <a:off x="0" y="1466825"/>
              <a:ext cx="21031200" cy="8845200"/>
            </a:xfrm>
            <a:prstGeom prst="rect">
              <a:avLst/>
            </a:prstGeom>
            <a:noFill/>
            <a:ln>
              <a:noFill/>
            </a:ln>
          </p:spPr>
          <p:txBody>
            <a:bodyPr anchorCtr="0" anchor="t" bIns="0" lIns="0" spcFirstLastPara="1" rIns="0" wrap="square" tIns="0">
              <a:noAutofit/>
            </a:bodyPr>
            <a:lstStyle/>
            <a:p>
              <a:pPr indent="-457136" lvl="1" marL="914400" rtl="0" algn="l">
                <a:lnSpc>
                  <a:spcPct val="115000"/>
                </a:lnSpc>
                <a:spcBef>
                  <a:spcPts val="0"/>
                </a:spcBef>
                <a:spcAft>
                  <a:spcPts val="0"/>
                </a:spcAft>
                <a:buSzPts val="3599"/>
                <a:buChar char="•"/>
              </a:pPr>
              <a:r>
                <a:rPr lang="en-US" sz="3599"/>
                <a:t>Maßgeschneiderte Bildungsinitiativen (Schulungen, Energiecafés) und politische Lobbyarbeit zur Förderung des Energieverständnisses.</a:t>
              </a:r>
              <a:endParaRPr sz="3599"/>
            </a:p>
            <a:p>
              <a:pPr indent="0" lvl="0" marL="0" rtl="0" algn="l">
                <a:lnSpc>
                  <a:spcPct val="115000"/>
                </a:lnSpc>
                <a:spcBef>
                  <a:spcPts val="0"/>
                </a:spcBef>
                <a:spcAft>
                  <a:spcPts val="0"/>
                </a:spcAft>
                <a:buNone/>
              </a:pPr>
              <a:r>
                <a:t/>
              </a:r>
              <a:endParaRPr sz="3599"/>
            </a:p>
            <a:p>
              <a:pPr indent="-457136" lvl="1" marL="914400" rtl="0" algn="l">
                <a:lnSpc>
                  <a:spcPct val="115000"/>
                </a:lnSpc>
                <a:spcBef>
                  <a:spcPts val="0"/>
                </a:spcBef>
                <a:spcAft>
                  <a:spcPts val="0"/>
                </a:spcAft>
                <a:buSzPts val="3599"/>
                <a:buChar char="•"/>
              </a:pPr>
              <a:r>
                <a:rPr lang="en-US" sz="3599"/>
                <a:t>Schaffung eines Netzwerks junger Energiebotschafter, um den lokalen und regionalen Wandel voranzutreiben.</a:t>
              </a:r>
              <a:endParaRPr sz="3599"/>
            </a:p>
            <a:p>
              <a:pPr indent="0" lvl="0" marL="0" rtl="0" algn="l">
                <a:lnSpc>
                  <a:spcPct val="115000"/>
                </a:lnSpc>
                <a:spcBef>
                  <a:spcPts val="0"/>
                </a:spcBef>
                <a:spcAft>
                  <a:spcPts val="0"/>
                </a:spcAft>
                <a:buNone/>
              </a:pPr>
              <a:r>
                <a:t/>
              </a:r>
              <a:endParaRPr sz="3599"/>
            </a:p>
            <a:p>
              <a:pPr indent="-457136" lvl="1" marL="914400" rtl="0" algn="l">
                <a:lnSpc>
                  <a:spcPct val="115000"/>
                </a:lnSpc>
                <a:spcBef>
                  <a:spcPts val="0"/>
                </a:spcBef>
                <a:spcAft>
                  <a:spcPts val="0"/>
                </a:spcAft>
                <a:buSzPts val="3599"/>
                <a:buChar char="•"/>
              </a:pPr>
              <a:r>
                <a:rPr lang="en-US" sz="3599"/>
                <a:t>Ziel ist die Verringerung der Energiearmut durch informiertes Handeln und verstärkte Beteiligung der Gemeinschaft.</a:t>
              </a:r>
              <a:endParaRPr sz="3599"/>
            </a:p>
            <a:p>
              <a:pPr indent="0" lvl="0" marL="0" marR="0" rtl="0" algn="l">
                <a:lnSpc>
                  <a:spcPct val="129619"/>
                </a:lnSpc>
                <a:spcBef>
                  <a:spcPts val="0"/>
                </a:spcBef>
                <a:spcAft>
                  <a:spcPts val="0"/>
                </a:spcAft>
                <a:buClr>
                  <a:srgbClr val="000000"/>
                </a:buClr>
                <a:buSzPts val="3599"/>
                <a:buFont typeface="Arial"/>
                <a:buNone/>
              </a:pPr>
              <a:r>
                <a:t/>
              </a:r>
              <a:endParaRPr b="0" i="0" sz="3599" u="none" cap="none" strike="noStrike">
                <a:solidFill>
                  <a:srgbClr val="000000"/>
                </a:solidFill>
                <a:latin typeface="Arial"/>
                <a:ea typeface="Arial"/>
                <a:cs typeface="Arial"/>
                <a:sym typeface="Arial"/>
              </a:endParaRPr>
            </a:p>
            <a:p>
              <a:pPr indent="0" lvl="0" marL="0" marR="0" rtl="0" algn="l">
                <a:lnSpc>
                  <a:spcPct val="129619"/>
                </a:lnSpc>
                <a:spcBef>
                  <a:spcPts val="0"/>
                </a:spcBef>
                <a:spcAft>
                  <a:spcPts val="0"/>
                </a:spcAft>
                <a:buClr>
                  <a:srgbClr val="000000"/>
                </a:buClr>
                <a:buSzPts val="3599"/>
                <a:buFont typeface="Arial"/>
                <a:buNone/>
              </a:pPr>
              <a:r>
                <a:t/>
              </a:r>
              <a:endParaRPr b="0" i="0" sz="3599" u="none" cap="none" strike="noStrike">
                <a:solidFill>
                  <a:srgbClr val="000000"/>
                </a:solidFill>
                <a:latin typeface="Arial"/>
                <a:ea typeface="Arial"/>
                <a:cs typeface="Arial"/>
                <a:sym typeface="Arial"/>
              </a:endParaRPr>
            </a:p>
            <a:p>
              <a:pPr indent="0" lvl="0" marL="0" marR="0" rtl="0" algn="l">
                <a:lnSpc>
                  <a:spcPct val="100805"/>
                </a:lnSpc>
                <a:spcBef>
                  <a:spcPts val="0"/>
                </a:spcBef>
                <a:spcAft>
                  <a:spcPts val="0"/>
                </a:spcAft>
                <a:buClr>
                  <a:srgbClr val="000000"/>
                </a:buClr>
                <a:buSzPts val="3599"/>
                <a:buFont typeface="Arial"/>
                <a:buNone/>
              </a:pPr>
              <a:r>
                <a:t/>
              </a:r>
              <a:endParaRPr b="0" i="0" sz="3599" u="none" cap="none" strike="noStrike">
                <a:solidFill>
                  <a:srgbClr val="000000"/>
                </a:solidFill>
                <a:latin typeface="Arial"/>
                <a:ea typeface="Arial"/>
                <a:cs typeface="Arial"/>
                <a:sym typeface="Arial"/>
              </a:endParaRPr>
            </a:p>
          </p:txBody>
        </p:sp>
      </p:grpSp>
      <p:sp>
        <p:nvSpPr>
          <p:cNvPr id="147" name="Google Shape;147;p5"/>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descr="Blue text on a white background  Description automatically generated" id="152" name="Google Shape;152;p6"/>
          <p:cNvSpPr/>
          <p:nvPr/>
        </p:nvSpPr>
        <p:spPr>
          <a:xfrm>
            <a:off x="15291112" y="206850"/>
            <a:ext cx="2907601" cy="613982"/>
          </a:xfrm>
          <a:custGeom>
            <a:rect b="b" l="l" r="r" t="t"/>
            <a:pathLst>
              <a:path extrusionOk="0" h="818642" w="3876802">
                <a:moveTo>
                  <a:pt x="0" y="0"/>
                </a:moveTo>
                <a:lnTo>
                  <a:pt x="3876802" y="0"/>
                </a:lnTo>
                <a:lnTo>
                  <a:pt x="3876802" y="818642"/>
                </a:lnTo>
                <a:lnTo>
                  <a:pt x="0" y="818642"/>
                </a:lnTo>
                <a:lnTo>
                  <a:pt x="0" y="0"/>
                </a:lnTo>
                <a:close/>
              </a:path>
            </a:pathLst>
          </a:custGeom>
          <a:blipFill rotWithShape="1">
            <a:blip r:embed="rId3">
              <a:alphaModFix/>
            </a:blip>
            <a:stretch>
              <a:fillRect b="2" l="-173" r="-171" t="0"/>
            </a:stretch>
          </a:blipFill>
          <a:ln>
            <a:noFill/>
          </a:ln>
        </p:spPr>
      </p:sp>
      <p:grpSp>
        <p:nvGrpSpPr>
          <p:cNvPr id="153" name="Google Shape;153;p6"/>
          <p:cNvGrpSpPr/>
          <p:nvPr/>
        </p:nvGrpSpPr>
        <p:grpSpPr>
          <a:xfrm>
            <a:off x="1257300" y="206850"/>
            <a:ext cx="15773400" cy="2329390"/>
            <a:chOff x="0" y="-521128"/>
            <a:chExt cx="21031200" cy="3105853"/>
          </a:xfrm>
        </p:grpSpPr>
        <p:sp>
          <p:nvSpPr>
            <p:cNvPr id="154" name="Google Shape;154;p6"/>
            <p:cNvSpPr/>
            <p:nvPr/>
          </p:nvSpPr>
          <p:spPr>
            <a:xfrm>
              <a:off x="0" y="0"/>
              <a:ext cx="21031200" cy="2584725"/>
            </a:xfrm>
            <a:custGeom>
              <a:rect b="b" l="l" r="r" t="t"/>
              <a:pathLst>
                <a:path extrusionOk="0" h="2584725" w="21031200">
                  <a:moveTo>
                    <a:pt x="0" y="0"/>
                  </a:moveTo>
                  <a:lnTo>
                    <a:pt x="21031200" y="0"/>
                  </a:lnTo>
                  <a:lnTo>
                    <a:pt x="21031200" y="2584725"/>
                  </a:lnTo>
                  <a:lnTo>
                    <a:pt x="0" y="2584725"/>
                  </a:lnTo>
                  <a:close/>
                </a:path>
              </a:pathLst>
            </a:custGeom>
            <a:solidFill>
              <a:srgbClr val="000000">
                <a:alpha val="0"/>
              </a:srgbClr>
            </a:solidFill>
            <a:ln>
              <a:noFill/>
            </a:ln>
          </p:spPr>
        </p:sp>
        <p:sp>
          <p:nvSpPr>
            <p:cNvPr id="155" name="Google Shape;155;p6"/>
            <p:cNvSpPr txBox="1"/>
            <p:nvPr/>
          </p:nvSpPr>
          <p:spPr>
            <a:xfrm>
              <a:off x="808567" y="-521128"/>
              <a:ext cx="19857300" cy="2775300"/>
            </a:xfrm>
            <a:prstGeom prst="rect">
              <a:avLst/>
            </a:prstGeom>
            <a:noFill/>
            <a:ln>
              <a:noFill/>
            </a:ln>
          </p:spPr>
          <p:txBody>
            <a:bodyPr anchorCtr="0" anchor="ctr" bIns="0" lIns="0" spcFirstLastPara="1" rIns="0" wrap="square" tIns="0">
              <a:noAutofit/>
            </a:bodyPr>
            <a:lstStyle/>
            <a:p>
              <a:pPr indent="0" lvl="0" marL="0" marR="0" rtl="0" algn="l">
                <a:lnSpc>
                  <a:spcPct val="129590"/>
                </a:lnSpc>
                <a:spcBef>
                  <a:spcPts val="0"/>
                </a:spcBef>
                <a:spcAft>
                  <a:spcPts val="0"/>
                </a:spcAft>
                <a:buClr>
                  <a:srgbClr val="000000"/>
                </a:buClr>
                <a:buSzPts val="6600"/>
                <a:buFont typeface="Arial"/>
                <a:buNone/>
              </a:pPr>
              <a:r>
                <a:rPr b="0" i="0" lang="en-US" sz="6600" u="none" cap="none" strike="noStrike">
                  <a:solidFill>
                    <a:srgbClr val="0E3B44"/>
                  </a:solidFill>
                  <a:latin typeface="Arial"/>
                  <a:ea typeface="Arial"/>
                  <a:cs typeface="Arial"/>
                  <a:sym typeface="Arial"/>
                </a:rPr>
                <a:t>Partners</a:t>
              </a:r>
              <a:endParaRPr b="0" i="0" sz="1400" u="none" cap="none" strike="noStrike">
                <a:solidFill>
                  <a:srgbClr val="000000"/>
                </a:solidFill>
                <a:latin typeface="Arial"/>
                <a:ea typeface="Arial"/>
                <a:cs typeface="Arial"/>
                <a:sym typeface="Arial"/>
              </a:endParaRPr>
            </a:p>
          </p:txBody>
        </p:sp>
      </p:grpSp>
      <p:sp>
        <p:nvSpPr>
          <p:cNvPr id="156" name="Google Shape;156;p6"/>
          <p:cNvSpPr/>
          <p:nvPr/>
        </p:nvSpPr>
        <p:spPr>
          <a:xfrm>
            <a:off x="1224391" y="2165889"/>
            <a:ext cx="2541369" cy="1005958"/>
          </a:xfrm>
          <a:custGeom>
            <a:rect b="b" l="l" r="r" t="t"/>
            <a:pathLst>
              <a:path extrusionOk="0" h="1005958" w="2541369">
                <a:moveTo>
                  <a:pt x="0" y="0"/>
                </a:moveTo>
                <a:lnTo>
                  <a:pt x="2541369" y="0"/>
                </a:lnTo>
                <a:lnTo>
                  <a:pt x="2541369" y="1005959"/>
                </a:lnTo>
                <a:lnTo>
                  <a:pt x="0" y="1005959"/>
                </a:lnTo>
                <a:lnTo>
                  <a:pt x="0" y="0"/>
                </a:lnTo>
                <a:close/>
              </a:path>
            </a:pathLst>
          </a:custGeom>
          <a:blipFill rotWithShape="1">
            <a:blip r:embed="rId4">
              <a:alphaModFix/>
            </a:blip>
            <a:stretch>
              <a:fillRect b="0" l="0" r="0" t="0"/>
            </a:stretch>
          </a:blipFill>
          <a:ln>
            <a:noFill/>
          </a:ln>
        </p:spPr>
      </p:sp>
      <p:sp>
        <p:nvSpPr>
          <p:cNvPr id="157" name="Google Shape;157;p6"/>
          <p:cNvSpPr/>
          <p:nvPr/>
        </p:nvSpPr>
        <p:spPr>
          <a:xfrm>
            <a:off x="9387480" y="4615326"/>
            <a:ext cx="1199989" cy="1199989"/>
          </a:xfrm>
          <a:custGeom>
            <a:rect b="b" l="l" r="r" t="t"/>
            <a:pathLst>
              <a:path extrusionOk="0" h="1199989" w="1199989">
                <a:moveTo>
                  <a:pt x="0" y="0"/>
                </a:moveTo>
                <a:lnTo>
                  <a:pt x="1199989" y="0"/>
                </a:lnTo>
                <a:lnTo>
                  <a:pt x="1199989" y="1199989"/>
                </a:lnTo>
                <a:lnTo>
                  <a:pt x="0" y="1199989"/>
                </a:lnTo>
                <a:lnTo>
                  <a:pt x="0" y="0"/>
                </a:lnTo>
                <a:close/>
              </a:path>
            </a:pathLst>
          </a:custGeom>
          <a:blipFill rotWithShape="1">
            <a:blip r:embed="rId5">
              <a:alphaModFix/>
            </a:blip>
            <a:stretch>
              <a:fillRect b="0" l="0" r="0" t="0"/>
            </a:stretch>
          </a:blipFill>
          <a:ln>
            <a:noFill/>
          </a:ln>
        </p:spPr>
      </p:sp>
      <p:sp>
        <p:nvSpPr>
          <p:cNvPr id="158" name="Google Shape;158;p6"/>
          <p:cNvSpPr/>
          <p:nvPr/>
        </p:nvSpPr>
        <p:spPr>
          <a:xfrm>
            <a:off x="9387480" y="1811006"/>
            <a:ext cx="1152437" cy="1379892"/>
          </a:xfrm>
          <a:custGeom>
            <a:rect b="b" l="l" r="r" t="t"/>
            <a:pathLst>
              <a:path extrusionOk="0" h="1379892" w="1152437">
                <a:moveTo>
                  <a:pt x="0" y="0"/>
                </a:moveTo>
                <a:lnTo>
                  <a:pt x="1152437" y="0"/>
                </a:lnTo>
                <a:lnTo>
                  <a:pt x="1152437" y="1379892"/>
                </a:lnTo>
                <a:lnTo>
                  <a:pt x="0" y="1379892"/>
                </a:lnTo>
                <a:lnTo>
                  <a:pt x="0" y="0"/>
                </a:lnTo>
                <a:close/>
              </a:path>
            </a:pathLst>
          </a:custGeom>
          <a:blipFill rotWithShape="1">
            <a:blip r:embed="rId6">
              <a:alphaModFix/>
            </a:blip>
            <a:stretch>
              <a:fillRect b="0" l="0" r="0" t="0"/>
            </a:stretch>
          </a:blipFill>
          <a:ln>
            <a:noFill/>
          </a:ln>
        </p:spPr>
      </p:sp>
      <p:sp>
        <p:nvSpPr>
          <p:cNvPr id="159" name="Google Shape;159;p6"/>
          <p:cNvSpPr/>
          <p:nvPr/>
        </p:nvSpPr>
        <p:spPr>
          <a:xfrm>
            <a:off x="1224391" y="7453007"/>
            <a:ext cx="2362112" cy="769060"/>
          </a:xfrm>
          <a:custGeom>
            <a:rect b="b" l="l" r="r" t="t"/>
            <a:pathLst>
              <a:path extrusionOk="0" h="769060" w="2362112">
                <a:moveTo>
                  <a:pt x="0" y="0"/>
                </a:moveTo>
                <a:lnTo>
                  <a:pt x="2362112" y="0"/>
                </a:lnTo>
                <a:lnTo>
                  <a:pt x="2362112" y="769059"/>
                </a:lnTo>
                <a:lnTo>
                  <a:pt x="0" y="769059"/>
                </a:lnTo>
                <a:lnTo>
                  <a:pt x="0" y="0"/>
                </a:lnTo>
                <a:close/>
              </a:path>
            </a:pathLst>
          </a:custGeom>
          <a:blipFill rotWithShape="1">
            <a:blip r:embed="rId7">
              <a:alphaModFix/>
            </a:blip>
            <a:stretch>
              <a:fillRect b="0" l="0" r="0" t="0"/>
            </a:stretch>
          </a:blipFill>
          <a:ln>
            <a:noFill/>
          </a:ln>
        </p:spPr>
      </p:sp>
      <p:sp>
        <p:nvSpPr>
          <p:cNvPr id="160" name="Google Shape;160;p6"/>
          <p:cNvSpPr/>
          <p:nvPr/>
        </p:nvSpPr>
        <p:spPr>
          <a:xfrm>
            <a:off x="1162136" y="4807884"/>
            <a:ext cx="2093413" cy="826347"/>
          </a:xfrm>
          <a:custGeom>
            <a:rect b="b" l="l" r="r" t="t"/>
            <a:pathLst>
              <a:path extrusionOk="0" h="826347" w="2093413">
                <a:moveTo>
                  <a:pt x="0" y="0"/>
                </a:moveTo>
                <a:lnTo>
                  <a:pt x="2093413" y="0"/>
                </a:lnTo>
                <a:lnTo>
                  <a:pt x="2093413" y="826347"/>
                </a:lnTo>
                <a:lnTo>
                  <a:pt x="0" y="826347"/>
                </a:lnTo>
                <a:lnTo>
                  <a:pt x="0" y="0"/>
                </a:lnTo>
                <a:close/>
              </a:path>
            </a:pathLst>
          </a:custGeom>
          <a:blipFill rotWithShape="1">
            <a:blip r:embed="rId8">
              <a:alphaModFix/>
            </a:blip>
            <a:stretch>
              <a:fillRect b="0" l="0" r="0" t="0"/>
            </a:stretch>
          </a:blipFill>
          <a:ln>
            <a:noFill/>
          </a:ln>
        </p:spPr>
      </p:sp>
      <p:sp>
        <p:nvSpPr>
          <p:cNvPr id="161" name="Google Shape;161;p6"/>
          <p:cNvSpPr/>
          <p:nvPr/>
        </p:nvSpPr>
        <p:spPr>
          <a:xfrm>
            <a:off x="9320805" y="7270451"/>
            <a:ext cx="1773560" cy="1057972"/>
          </a:xfrm>
          <a:custGeom>
            <a:rect b="b" l="l" r="r" t="t"/>
            <a:pathLst>
              <a:path extrusionOk="0" h="1057972" w="1773560">
                <a:moveTo>
                  <a:pt x="0" y="0"/>
                </a:moveTo>
                <a:lnTo>
                  <a:pt x="1773560" y="0"/>
                </a:lnTo>
                <a:lnTo>
                  <a:pt x="1773560" y="1057972"/>
                </a:lnTo>
                <a:lnTo>
                  <a:pt x="0" y="1057972"/>
                </a:lnTo>
                <a:lnTo>
                  <a:pt x="0" y="0"/>
                </a:lnTo>
                <a:close/>
              </a:path>
            </a:pathLst>
          </a:custGeom>
          <a:blipFill rotWithShape="1">
            <a:blip r:embed="rId9">
              <a:alphaModFix/>
            </a:blip>
            <a:stretch>
              <a:fillRect b="-32380" l="0" r="-1306" t="-37444"/>
            </a:stretch>
          </a:blipFill>
          <a:ln>
            <a:noFill/>
          </a:ln>
        </p:spPr>
      </p:sp>
      <p:sp>
        <p:nvSpPr>
          <p:cNvPr id="162" name="Google Shape;162;p6"/>
          <p:cNvSpPr txBox="1"/>
          <p:nvPr/>
        </p:nvSpPr>
        <p:spPr>
          <a:xfrm>
            <a:off x="1224391" y="3257573"/>
            <a:ext cx="84171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Polytechnic University of Marche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(UNIVPM) ITALY</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1162136" y="5872356"/>
            <a:ext cx="66474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Balkan Green Foundation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(BGF) KOSOVO</a:t>
            </a:r>
            <a:endParaRPr b="0" i="0" sz="1400" u="none" cap="none" strike="noStrike">
              <a:solidFill>
                <a:srgbClr val="000000"/>
              </a:solidFill>
              <a:latin typeface="Arial"/>
              <a:ea typeface="Arial"/>
              <a:cs typeface="Arial"/>
              <a:sym typeface="Arial"/>
            </a:endParaRPr>
          </a:p>
        </p:txBody>
      </p:sp>
      <p:sp>
        <p:nvSpPr>
          <p:cNvPr id="164" name="Google Shape;164;p6"/>
          <p:cNvSpPr txBox="1"/>
          <p:nvPr/>
        </p:nvSpPr>
        <p:spPr>
          <a:xfrm>
            <a:off x="1224391" y="8383991"/>
            <a:ext cx="91011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Initialising Energy Balance Towards Zero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(INZEB) GREECE</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9387480" y="3256739"/>
            <a:ext cx="79119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Environmental and Territorial Management Institute (ETMI) ALBANIA</a:t>
            </a:r>
            <a:endParaRPr b="0" i="0" sz="1400" u="none" cap="none" strike="noStrike">
              <a:solidFill>
                <a:srgbClr val="000000"/>
              </a:solidFill>
              <a:latin typeface="Arial"/>
              <a:ea typeface="Arial"/>
              <a:cs typeface="Arial"/>
              <a:sym typeface="Arial"/>
            </a:endParaRPr>
          </a:p>
        </p:txBody>
      </p:sp>
      <p:sp>
        <p:nvSpPr>
          <p:cNvPr id="166" name="Google Shape;166;p6"/>
          <p:cNvSpPr txBox="1"/>
          <p:nvPr/>
        </p:nvSpPr>
        <p:spPr>
          <a:xfrm>
            <a:off x="9387480" y="5766821"/>
            <a:ext cx="80694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European Center for Researching, Education and Consulting (ECREC) NETHERLANDS</a:t>
            </a:r>
            <a:endParaRPr b="0" i="0" sz="1400" u="none" cap="none" strike="noStrike">
              <a:solidFill>
                <a:srgbClr val="000000"/>
              </a:solidFill>
              <a:latin typeface="Arial"/>
              <a:ea typeface="Arial"/>
              <a:cs typeface="Arial"/>
              <a:sym typeface="Arial"/>
            </a:endParaRPr>
          </a:p>
        </p:txBody>
      </p:sp>
      <p:sp>
        <p:nvSpPr>
          <p:cNvPr id="167" name="Google Shape;167;p6"/>
          <p:cNvSpPr txBox="1"/>
          <p:nvPr/>
        </p:nvSpPr>
        <p:spPr>
          <a:xfrm>
            <a:off x="9387480" y="8355416"/>
            <a:ext cx="6673800" cy="97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Comparative Research Network e.V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63"/>
              <a:buFont typeface="Arial"/>
              <a:buNone/>
            </a:pPr>
            <a:r>
              <a:rPr b="0" i="0" lang="en-US" sz="3163" u="none" cap="none" strike="noStrike">
                <a:solidFill>
                  <a:srgbClr val="504C44"/>
                </a:solidFill>
                <a:latin typeface="Arial"/>
                <a:ea typeface="Arial"/>
                <a:cs typeface="Arial"/>
                <a:sym typeface="Arial"/>
              </a:rPr>
              <a:t>(CRN) GERMANY</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0" y="0"/>
            <a:ext cx="1388046" cy="1388046"/>
          </a:xfrm>
          <a:custGeom>
            <a:rect b="b" l="l" r="r" t="t"/>
            <a:pathLst>
              <a:path extrusionOk="0" h="1577325" w="1577325">
                <a:moveTo>
                  <a:pt x="0" y="0"/>
                </a:moveTo>
                <a:lnTo>
                  <a:pt x="1577325" y="0"/>
                </a:lnTo>
                <a:lnTo>
                  <a:pt x="1577325" y="1577325"/>
                </a:lnTo>
                <a:lnTo>
                  <a:pt x="0" y="1577325"/>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7"/>
          <p:cNvGrpSpPr/>
          <p:nvPr/>
        </p:nvGrpSpPr>
        <p:grpSpPr>
          <a:xfrm>
            <a:off x="6314875" y="7558025"/>
            <a:ext cx="10741725" cy="1055475"/>
            <a:chOff x="0" y="-76200"/>
            <a:chExt cx="14322300" cy="1407300"/>
          </a:xfrm>
        </p:grpSpPr>
        <p:sp>
          <p:nvSpPr>
            <p:cNvPr id="174" name="Google Shape;174;p7"/>
            <p:cNvSpPr/>
            <p:nvPr/>
          </p:nvSpPr>
          <p:spPr>
            <a:xfrm>
              <a:off x="0" y="0"/>
              <a:ext cx="14322299" cy="1331100"/>
            </a:xfrm>
            <a:custGeom>
              <a:rect b="b" l="l" r="r" t="t"/>
              <a:pathLst>
                <a:path extrusionOk="0" h="1331100" w="14322299">
                  <a:moveTo>
                    <a:pt x="0" y="0"/>
                  </a:moveTo>
                  <a:lnTo>
                    <a:pt x="14322299" y="0"/>
                  </a:lnTo>
                  <a:lnTo>
                    <a:pt x="14322299" y="1331100"/>
                  </a:lnTo>
                  <a:lnTo>
                    <a:pt x="0" y="1331100"/>
                  </a:lnTo>
                  <a:close/>
                </a:path>
              </a:pathLst>
            </a:custGeom>
            <a:solidFill>
              <a:srgbClr val="000000">
                <a:alpha val="0"/>
              </a:srgbClr>
            </a:solidFill>
            <a:ln>
              <a:noFill/>
            </a:ln>
          </p:spPr>
        </p:sp>
        <p:sp>
          <p:nvSpPr>
            <p:cNvPr id="175" name="Google Shape;175;p7"/>
            <p:cNvSpPr txBox="1"/>
            <p:nvPr/>
          </p:nvSpPr>
          <p:spPr>
            <a:xfrm>
              <a:off x="0" y="-76200"/>
              <a:ext cx="14322300" cy="1407300"/>
            </a:xfrm>
            <a:prstGeom prst="rect">
              <a:avLst/>
            </a:prstGeom>
            <a:noFill/>
            <a:ln>
              <a:noFill/>
            </a:ln>
          </p:spPr>
          <p:txBody>
            <a:bodyPr anchorCtr="0" anchor="t" bIns="0" lIns="0" spcFirstLastPara="1" rIns="0" wrap="square" tIns="0">
              <a:noAutofit/>
            </a:bodyPr>
            <a:lstStyle/>
            <a:p>
              <a:pPr indent="0" lvl="0" marL="0" marR="0" rtl="0" algn="just">
                <a:lnSpc>
                  <a:spcPct val="144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sp>
        <p:nvSpPr>
          <p:cNvPr descr="Blue text on a white background  Description automatically generated" id="176" name="Google Shape;176;p7"/>
          <p:cNvSpPr/>
          <p:nvPr/>
        </p:nvSpPr>
        <p:spPr>
          <a:xfrm>
            <a:off x="1032459" y="7543239"/>
            <a:ext cx="5092065" cy="1060704"/>
          </a:xfrm>
          <a:custGeom>
            <a:rect b="b" l="l" r="r" t="t"/>
            <a:pathLst>
              <a:path extrusionOk="0" h="1414272" w="6789420">
                <a:moveTo>
                  <a:pt x="0" y="0"/>
                </a:moveTo>
                <a:lnTo>
                  <a:pt x="6789420" y="0"/>
                </a:lnTo>
                <a:lnTo>
                  <a:pt x="6789420" y="1414272"/>
                </a:lnTo>
                <a:lnTo>
                  <a:pt x="0" y="1414272"/>
                </a:lnTo>
                <a:lnTo>
                  <a:pt x="0" y="0"/>
                </a:lnTo>
                <a:close/>
              </a:path>
            </a:pathLst>
          </a:custGeom>
          <a:blipFill rotWithShape="1">
            <a:blip r:embed="rId3">
              <a:alphaModFix/>
            </a:blip>
            <a:stretch>
              <a:fillRect b="-504" l="0" r="0" t="-503"/>
            </a:stretch>
          </a:blipFill>
          <a:ln>
            <a:noFill/>
          </a:ln>
        </p:spPr>
      </p:sp>
      <p:sp>
        <p:nvSpPr>
          <p:cNvPr id="177" name="Google Shape;177;p7"/>
          <p:cNvSpPr/>
          <p:nvPr/>
        </p:nvSpPr>
        <p:spPr>
          <a:xfrm>
            <a:off x="12813930" y="8806448"/>
            <a:ext cx="920401" cy="920401"/>
          </a:xfrm>
          <a:custGeom>
            <a:rect b="b" l="l" r="r" t="t"/>
            <a:pathLst>
              <a:path extrusionOk="0" h="1227201" w="1227201">
                <a:moveTo>
                  <a:pt x="0" y="0"/>
                </a:moveTo>
                <a:lnTo>
                  <a:pt x="1227201" y="0"/>
                </a:lnTo>
                <a:lnTo>
                  <a:pt x="1227201" y="1227201"/>
                </a:lnTo>
                <a:lnTo>
                  <a:pt x="0" y="1227201"/>
                </a:lnTo>
                <a:lnTo>
                  <a:pt x="0" y="0"/>
                </a:lnTo>
                <a:close/>
              </a:path>
            </a:pathLst>
          </a:custGeom>
          <a:blipFill rotWithShape="1">
            <a:blip r:embed="rId4">
              <a:alphaModFix/>
            </a:blip>
            <a:stretch>
              <a:fillRect b="2" l="0" r="2" t="0"/>
            </a:stretch>
          </a:blipFill>
          <a:ln>
            <a:noFill/>
          </a:ln>
        </p:spPr>
      </p:sp>
      <p:sp>
        <p:nvSpPr>
          <p:cNvPr id="178" name="Google Shape;178;p7"/>
          <p:cNvSpPr/>
          <p:nvPr/>
        </p:nvSpPr>
        <p:spPr>
          <a:xfrm>
            <a:off x="12813930" y="8806448"/>
            <a:ext cx="920401" cy="920401"/>
          </a:xfrm>
          <a:custGeom>
            <a:rect b="b" l="l" r="r" t="t"/>
            <a:pathLst>
              <a:path extrusionOk="0" h="1227201" w="1227201">
                <a:moveTo>
                  <a:pt x="0" y="0"/>
                </a:moveTo>
                <a:lnTo>
                  <a:pt x="1227201" y="0"/>
                </a:lnTo>
                <a:lnTo>
                  <a:pt x="1227201" y="1227201"/>
                </a:lnTo>
                <a:lnTo>
                  <a:pt x="0" y="1227201"/>
                </a:lnTo>
                <a:lnTo>
                  <a:pt x="0" y="0"/>
                </a:lnTo>
                <a:close/>
              </a:path>
            </a:pathLst>
          </a:custGeom>
          <a:blipFill rotWithShape="1">
            <a:blip r:embed="rId4">
              <a:alphaModFix/>
            </a:blip>
            <a:stretch>
              <a:fillRect b="2" l="0" r="2" t="0"/>
            </a:stretch>
          </a:blipFill>
          <a:ln>
            <a:noFill/>
          </a:ln>
        </p:spPr>
      </p:sp>
      <p:sp>
        <p:nvSpPr>
          <p:cNvPr descr="Immagine che contiene Carattere, testo, Elementi grafici, grafica  Descrizione generata automaticamente" id="179" name="Google Shape;179;p7"/>
          <p:cNvSpPr/>
          <p:nvPr/>
        </p:nvSpPr>
        <p:spPr>
          <a:xfrm>
            <a:off x="11079711" y="9006354"/>
            <a:ext cx="1392555" cy="554355"/>
          </a:xfrm>
          <a:custGeom>
            <a:rect b="b" l="l" r="r" t="t"/>
            <a:pathLst>
              <a:path extrusionOk="0" h="739140" w="1856740">
                <a:moveTo>
                  <a:pt x="0" y="0"/>
                </a:moveTo>
                <a:lnTo>
                  <a:pt x="1856740" y="0"/>
                </a:lnTo>
                <a:lnTo>
                  <a:pt x="1856740" y="739140"/>
                </a:lnTo>
                <a:lnTo>
                  <a:pt x="0" y="739140"/>
                </a:lnTo>
                <a:lnTo>
                  <a:pt x="0" y="0"/>
                </a:lnTo>
                <a:close/>
              </a:path>
            </a:pathLst>
          </a:custGeom>
          <a:blipFill rotWithShape="1">
            <a:blip r:embed="rId5">
              <a:alphaModFix/>
            </a:blip>
            <a:stretch>
              <a:fillRect b="-238" l="0" r="0" t="-237"/>
            </a:stretch>
          </a:blipFill>
          <a:ln>
            <a:noFill/>
          </a:ln>
        </p:spPr>
      </p:sp>
      <p:sp>
        <p:nvSpPr>
          <p:cNvPr descr="Immagine che contiene clipart, Elementi grafici, disegno, illustrazione  Descrizione generata automaticamente" id="180" name="Google Shape;180;p7"/>
          <p:cNvSpPr/>
          <p:nvPr/>
        </p:nvSpPr>
        <p:spPr>
          <a:xfrm>
            <a:off x="9931455" y="8806448"/>
            <a:ext cx="697230" cy="825817"/>
          </a:xfrm>
          <a:custGeom>
            <a:rect b="b" l="l" r="r" t="t"/>
            <a:pathLst>
              <a:path extrusionOk="0" h="1101090" w="929640">
                <a:moveTo>
                  <a:pt x="0" y="0"/>
                </a:moveTo>
                <a:lnTo>
                  <a:pt x="929640" y="0"/>
                </a:lnTo>
                <a:lnTo>
                  <a:pt x="929640" y="1101090"/>
                </a:lnTo>
                <a:lnTo>
                  <a:pt x="0" y="1101090"/>
                </a:lnTo>
                <a:lnTo>
                  <a:pt x="0" y="0"/>
                </a:lnTo>
                <a:close/>
              </a:path>
            </a:pathLst>
          </a:custGeom>
          <a:blipFill rotWithShape="1">
            <a:blip r:embed="rId6">
              <a:alphaModFix/>
            </a:blip>
            <a:stretch>
              <a:fillRect b="0" l="0" r="0" t="0"/>
            </a:stretch>
          </a:blipFill>
          <a:ln>
            <a:noFill/>
          </a:ln>
        </p:spPr>
      </p:sp>
      <p:sp>
        <p:nvSpPr>
          <p:cNvPr descr="Immagine che contiene schermata, Elementi grafici, Carattere, design  Descrizione generata automaticamente" id="181" name="Google Shape;181;p7"/>
          <p:cNvSpPr/>
          <p:nvPr/>
        </p:nvSpPr>
        <p:spPr>
          <a:xfrm>
            <a:off x="8902137" y="8785016"/>
            <a:ext cx="868680" cy="868680"/>
          </a:xfrm>
          <a:custGeom>
            <a:rect b="b" l="l" r="r" t="t"/>
            <a:pathLst>
              <a:path extrusionOk="0" h="1158240" w="1158240">
                <a:moveTo>
                  <a:pt x="0" y="0"/>
                </a:moveTo>
                <a:lnTo>
                  <a:pt x="1158240" y="0"/>
                </a:lnTo>
                <a:lnTo>
                  <a:pt x="1158240" y="1158240"/>
                </a:lnTo>
                <a:lnTo>
                  <a:pt x="0" y="1158240"/>
                </a:lnTo>
                <a:lnTo>
                  <a:pt x="0" y="0"/>
                </a:lnTo>
                <a:close/>
              </a:path>
            </a:pathLst>
          </a:custGeom>
          <a:blipFill rotWithShape="1">
            <a:blip r:embed="rId7">
              <a:alphaModFix/>
            </a:blip>
            <a:stretch>
              <a:fillRect b="0" l="0" r="0" t="0"/>
            </a:stretch>
          </a:blipFill>
          <a:ln>
            <a:noFill/>
          </a:ln>
        </p:spPr>
      </p:sp>
      <p:sp>
        <p:nvSpPr>
          <p:cNvPr descr="Immagine che contiene testo, Carattere, logo, simbolo  Descrizione generata automaticamente" id="182" name="Google Shape;182;p7"/>
          <p:cNvSpPr/>
          <p:nvPr/>
        </p:nvSpPr>
        <p:spPr>
          <a:xfrm>
            <a:off x="6716892" y="8918012"/>
            <a:ext cx="1760220" cy="697230"/>
          </a:xfrm>
          <a:custGeom>
            <a:rect b="b" l="l" r="r" t="t"/>
            <a:pathLst>
              <a:path extrusionOk="0" h="697230" w="1760220">
                <a:moveTo>
                  <a:pt x="0" y="0"/>
                </a:moveTo>
                <a:lnTo>
                  <a:pt x="1760220" y="0"/>
                </a:lnTo>
                <a:lnTo>
                  <a:pt x="1760220" y="697230"/>
                </a:lnTo>
                <a:lnTo>
                  <a:pt x="0" y="697230"/>
                </a:lnTo>
                <a:lnTo>
                  <a:pt x="0" y="0"/>
                </a:lnTo>
                <a:close/>
              </a:path>
            </a:pathLst>
          </a:custGeom>
          <a:blipFill rotWithShape="1">
            <a:blip r:embed="rId8">
              <a:alphaModFix/>
            </a:blip>
            <a:stretch>
              <a:fillRect b="0" l="0" r="-309" t="0"/>
            </a:stretch>
          </a:blipFill>
          <a:ln>
            <a:noFill/>
          </a:ln>
        </p:spPr>
      </p:sp>
      <p:sp>
        <p:nvSpPr>
          <p:cNvPr descr="Immagine che contiene testo, Carattere, logo, Elementi grafici  Descrizione generata automaticamente" id="183" name="Google Shape;183;p7"/>
          <p:cNvSpPr/>
          <p:nvPr/>
        </p:nvSpPr>
        <p:spPr>
          <a:xfrm>
            <a:off x="4737544" y="8962180"/>
            <a:ext cx="1577340" cy="514350"/>
          </a:xfrm>
          <a:custGeom>
            <a:rect b="b" l="l" r="r" t="t"/>
            <a:pathLst>
              <a:path extrusionOk="0" h="685800" w="2103120">
                <a:moveTo>
                  <a:pt x="0" y="0"/>
                </a:moveTo>
                <a:lnTo>
                  <a:pt x="2103120" y="0"/>
                </a:lnTo>
                <a:lnTo>
                  <a:pt x="2103120" y="685800"/>
                </a:lnTo>
                <a:lnTo>
                  <a:pt x="0" y="685800"/>
                </a:lnTo>
                <a:lnTo>
                  <a:pt x="0" y="0"/>
                </a:lnTo>
                <a:close/>
              </a:path>
            </a:pathLst>
          </a:custGeom>
          <a:blipFill rotWithShape="1">
            <a:blip r:embed="rId9">
              <a:alphaModFix/>
            </a:blip>
            <a:stretch>
              <a:fillRect b="0" l="-42" r="-42" t="0"/>
            </a:stretch>
          </a:blipFill>
          <a:ln>
            <a:noFill/>
          </a:ln>
        </p:spPr>
      </p:sp>
      <p:grpSp>
        <p:nvGrpSpPr>
          <p:cNvPr id="184" name="Google Shape;184;p7"/>
          <p:cNvGrpSpPr/>
          <p:nvPr/>
        </p:nvGrpSpPr>
        <p:grpSpPr>
          <a:xfrm>
            <a:off x="2878200" y="6062663"/>
            <a:ext cx="12531600" cy="1276538"/>
            <a:chOff x="0" y="-114300"/>
            <a:chExt cx="16708800" cy="1702051"/>
          </a:xfrm>
        </p:grpSpPr>
        <p:sp>
          <p:nvSpPr>
            <p:cNvPr id="185" name="Google Shape;185;p7"/>
            <p:cNvSpPr/>
            <p:nvPr/>
          </p:nvSpPr>
          <p:spPr>
            <a:xfrm>
              <a:off x="0" y="0"/>
              <a:ext cx="16708800" cy="1587751"/>
            </a:xfrm>
            <a:custGeom>
              <a:rect b="b" l="l" r="r" t="t"/>
              <a:pathLst>
                <a:path extrusionOk="0" h="1587751" w="16708800">
                  <a:moveTo>
                    <a:pt x="0" y="0"/>
                  </a:moveTo>
                  <a:lnTo>
                    <a:pt x="16708800" y="0"/>
                  </a:lnTo>
                  <a:lnTo>
                    <a:pt x="16708800" y="1587751"/>
                  </a:lnTo>
                  <a:lnTo>
                    <a:pt x="0" y="1587751"/>
                  </a:lnTo>
                  <a:close/>
                </a:path>
              </a:pathLst>
            </a:custGeom>
            <a:solidFill>
              <a:srgbClr val="000000">
                <a:alpha val="0"/>
              </a:srgbClr>
            </a:solidFill>
            <a:ln>
              <a:noFill/>
            </a:ln>
          </p:spPr>
        </p:sp>
        <p:sp>
          <p:nvSpPr>
            <p:cNvPr id="186" name="Google Shape;186;p7"/>
            <p:cNvSpPr txBox="1"/>
            <p:nvPr/>
          </p:nvSpPr>
          <p:spPr>
            <a:xfrm>
              <a:off x="0" y="-114300"/>
              <a:ext cx="16708800" cy="1702051"/>
            </a:xfrm>
            <a:prstGeom prst="rect">
              <a:avLst/>
            </a:prstGeom>
            <a:noFill/>
            <a:ln>
              <a:noFill/>
            </a:ln>
          </p:spPr>
          <p:txBody>
            <a:bodyPr anchorCtr="0" anchor="t" bIns="0" lIns="0" spcFirstLastPara="1" rIns="0" wrap="square" tIns="0">
              <a:noAutofit/>
            </a:bodyPr>
            <a:lstStyle/>
            <a:p>
              <a:pPr indent="0" lvl="0" marL="0" marR="0" rtl="0" algn="ctr">
                <a:lnSpc>
                  <a:spcPct val="154044"/>
                </a:lnSpc>
                <a:spcBef>
                  <a:spcPts val="0"/>
                </a:spcBef>
                <a:spcAft>
                  <a:spcPts val="0"/>
                </a:spcAft>
                <a:buClr>
                  <a:srgbClr val="000000"/>
                </a:buClr>
                <a:buSzPts val="2250"/>
                <a:buFont typeface="Arial"/>
                <a:buNone/>
              </a:pPr>
              <a:r>
                <a:rPr lang="en-US" sz="2250"/>
                <a:t>Projektcode</a:t>
              </a:r>
              <a:r>
                <a:rPr b="0" i="0" lang="en-US" sz="2250" u="none" cap="none" strike="noStrike">
                  <a:solidFill>
                    <a:srgbClr val="000000"/>
                  </a:solidFill>
                  <a:latin typeface="Arial"/>
                  <a:ea typeface="Arial"/>
                  <a:cs typeface="Arial"/>
                  <a:sym typeface="Arial"/>
                </a:rPr>
                <a:t>: </a:t>
              </a:r>
              <a:r>
                <a:rPr b="1" i="0" lang="en-US" sz="2250" u="none" cap="none" strike="noStrike">
                  <a:solidFill>
                    <a:srgbClr val="000000"/>
                  </a:solidFill>
                  <a:latin typeface="Arial"/>
                  <a:ea typeface="Arial"/>
                  <a:cs typeface="Arial"/>
                  <a:sym typeface="Arial"/>
                </a:rPr>
                <a:t>01147083-POWERINGCITIZENS-CERV-2023-CITIZENS-CIV</a:t>
              </a:r>
              <a:endParaRPr b="0" i="0" sz="1400" u="none" cap="none" strike="noStrike">
                <a:solidFill>
                  <a:srgbClr val="000000"/>
                </a:solidFill>
                <a:latin typeface="Arial"/>
                <a:ea typeface="Arial"/>
                <a:cs typeface="Arial"/>
                <a:sym typeface="Arial"/>
              </a:endParaRPr>
            </a:p>
            <a:p>
              <a:pPr indent="0" lvl="0" marL="0" marR="0" rtl="0" algn="ctr">
                <a:lnSpc>
                  <a:spcPct val="154044"/>
                </a:lnSpc>
                <a:spcBef>
                  <a:spcPts val="0"/>
                </a:spcBef>
                <a:spcAft>
                  <a:spcPts val="0"/>
                </a:spcAft>
                <a:buClr>
                  <a:srgbClr val="000000"/>
                </a:buClr>
                <a:buSzPts val="2250"/>
                <a:buFont typeface="Arial"/>
                <a:buNone/>
              </a:pPr>
              <a:r>
                <a:rPr lang="en-US" sz="2250"/>
                <a:t>Dauer</a:t>
              </a:r>
              <a:r>
                <a:rPr b="0" i="0" lang="en-US" sz="2250" u="none" cap="none" strike="noStrike">
                  <a:solidFill>
                    <a:srgbClr val="000000"/>
                  </a:solidFill>
                  <a:latin typeface="Arial"/>
                  <a:ea typeface="Arial"/>
                  <a:cs typeface="Arial"/>
                  <a:sym typeface="Arial"/>
                </a:rPr>
                <a:t>:</a:t>
              </a:r>
              <a:r>
                <a:rPr b="0" i="0" lang="en-US" sz="2250" u="none" cap="none" strike="noStrike">
                  <a:solidFill>
                    <a:srgbClr val="1A1918"/>
                  </a:solidFill>
                  <a:latin typeface="Arial"/>
                  <a:ea typeface="Arial"/>
                  <a:cs typeface="Arial"/>
                  <a:sym typeface="Arial"/>
                </a:rPr>
                <a:t> </a:t>
              </a:r>
              <a:r>
                <a:rPr b="1" i="0" lang="en-US" sz="2250" u="none" cap="none" strike="noStrike">
                  <a:solidFill>
                    <a:srgbClr val="000000"/>
                  </a:solidFill>
                  <a:latin typeface="Arial"/>
                  <a:ea typeface="Arial"/>
                  <a:cs typeface="Arial"/>
                  <a:sym typeface="Arial"/>
                </a:rPr>
                <a:t>01/06/2024 to 30/05/2026</a:t>
              </a:r>
              <a:endParaRPr b="0" i="0" sz="1400" u="none" cap="none" strike="noStrike">
                <a:solidFill>
                  <a:srgbClr val="000000"/>
                </a:solidFill>
                <a:latin typeface="Arial"/>
                <a:ea typeface="Arial"/>
                <a:cs typeface="Arial"/>
                <a:sym typeface="Arial"/>
              </a:endParaRPr>
            </a:p>
          </p:txBody>
        </p:sp>
      </p:grpSp>
      <p:sp>
        <p:nvSpPr>
          <p:cNvPr id="187" name="Google Shape;187;p7"/>
          <p:cNvSpPr/>
          <p:nvPr/>
        </p:nvSpPr>
        <p:spPr>
          <a:xfrm>
            <a:off x="7771912" y="598312"/>
            <a:ext cx="2744152" cy="2744152"/>
          </a:xfrm>
          <a:custGeom>
            <a:rect b="b" l="l" r="r" t="t"/>
            <a:pathLst>
              <a:path extrusionOk="0" h="3658870" w="3658870">
                <a:moveTo>
                  <a:pt x="0" y="0"/>
                </a:moveTo>
                <a:lnTo>
                  <a:pt x="3658870" y="0"/>
                </a:lnTo>
                <a:lnTo>
                  <a:pt x="3658870" y="3658870"/>
                </a:lnTo>
                <a:lnTo>
                  <a:pt x="0" y="3658870"/>
                </a:lnTo>
                <a:lnTo>
                  <a:pt x="0" y="0"/>
                </a:lnTo>
                <a:close/>
              </a:path>
            </a:pathLst>
          </a:custGeom>
          <a:blipFill rotWithShape="1">
            <a:blip r:embed="rId10">
              <a:alphaModFix/>
            </a:blip>
            <a:stretch>
              <a:fillRect b="0" l="0" r="0" t="0"/>
            </a:stretch>
          </a:blipFill>
          <a:ln>
            <a:noFill/>
          </a:ln>
        </p:spPr>
      </p:sp>
      <p:grpSp>
        <p:nvGrpSpPr>
          <p:cNvPr id="188" name="Google Shape;188;p7"/>
          <p:cNvGrpSpPr/>
          <p:nvPr/>
        </p:nvGrpSpPr>
        <p:grpSpPr>
          <a:xfrm>
            <a:off x="1249407" y="3491925"/>
            <a:ext cx="15789150" cy="1870875"/>
            <a:chOff x="0" y="-419100"/>
            <a:chExt cx="21052200" cy="2494500"/>
          </a:xfrm>
        </p:grpSpPr>
        <p:sp>
          <p:nvSpPr>
            <p:cNvPr id="189" name="Google Shape;189;p7"/>
            <p:cNvSpPr/>
            <p:nvPr/>
          </p:nvSpPr>
          <p:spPr>
            <a:xfrm>
              <a:off x="0" y="0"/>
              <a:ext cx="21052200" cy="2075400"/>
            </a:xfrm>
            <a:custGeom>
              <a:rect b="b" l="l" r="r" t="t"/>
              <a:pathLst>
                <a:path extrusionOk="0" h="2075400" w="21052200">
                  <a:moveTo>
                    <a:pt x="0" y="0"/>
                  </a:moveTo>
                  <a:lnTo>
                    <a:pt x="21052200" y="0"/>
                  </a:lnTo>
                  <a:lnTo>
                    <a:pt x="21052200" y="2075400"/>
                  </a:lnTo>
                  <a:lnTo>
                    <a:pt x="0" y="2075400"/>
                  </a:lnTo>
                  <a:close/>
                </a:path>
              </a:pathLst>
            </a:custGeom>
            <a:solidFill>
              <a:srgbClr val="000000">
                <a:alpha val="0"/>
              </a:srgbClr>
            </a:solidFill>
            <a:ln>
              <a:noFill/>
            </a:ln>
          </p:spPr>
        </p:sp>
        <p:sp>
          <p:nvSpPr>
            <p:cNvPr id="190" name="Google Shape;190;p7"/>
            <p:cNvSpPr txBox="1"/>
            <p:nvPr/>
          </p:nvSpPr>
          <p:spPr>
            <a:xfrm>
              <a:off x="0" y="-419100"/>
              <a:ext cx="21052200" cy="2494500"/>
            </a:xfrm>
            <a:prstGeom prst="rect">
              <a:avLst/>
            </a:prstGeom>
            <a:noFill/>
            <a:ln>
              <a:noFill/>
            </a:ln>
          </p:spPr>
          <p:txBody>
            <a:bodyPr anchorCtr="0" anchor="t" bIns="0" lIns="0" spcFirstLastPara="1" rIns="0" wrap="square" tIns="0">
              <a:noAutofit/>
            </a:bodyPr>
            <a:lstStyle/>
            <a:p>
              <a:pPr indent="0" lvl="0" marL="0" marR="0" rtl="0" algn="ctr">
                <a:lnSpc>
                  <a:spcPct val="154061"/>
                </a:lnSpc>
                <a:spcBef>
                  <a:spcPts val="0"/>
                </a:spcBef>
                <a:spcAft>
                  <a:spcPts val="0"/>
                </a:spcAft>
                <a:buClr>
                  <a:srgbClr val="000000"/>
                </a:buClr>
                <a:buSzPts val="8100"/>
                <a:buFont typeface="Arial"/>
                <a:buNone/>
              </a:pPr>
              <a:r>
                <a:rPr b="1" lang="en-US" sz="8100">
                  <a:solidFill>
                    <a:srgbClr val="0E3B44"/>
                  </a:solidFill>
                </a:rPr>
                <a:t>Vielen Dank</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