
<file path=[Content_Types].xml><?xml version="1.0" encoding="utf-8"?>
<Types xmlns="http://schemas.openxmlformats.org/package/2006/content-types">
  <Default ContentType="image/jpeg" Extension="jpg"/>
  <Default ContentType="application/xml" Extension="xml"/>
  <Default ContentType="image/png" Extension="png"/>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7.xml"/>
  <Override ContentType="application/vnd.openxmlformats-officedocument.presentationml.notesSlide+xml" PartName="/ppt/notesSlides/notesSlide2.xml"/>
  <Override ContentType="application/vnd.openxmlformats-officedocument.presentationml.notesSlide+xml" PartName="/ppt/notesSlides/notesSlide5.xml"/>
  <Override ContentType="application/vnd.openxmlformats-officedocument.presentationml.notesSlide+xml" PartName="/ppt/notesSlides/notesSlide4.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binary" PartName="/ppt/metadata"/>
  <Override ContentType="application/vnd.openxmlformats-officedocument.presentationml.slide+xml" PartName="/ppt/slides/slide4.xml"/>
  <Override ContentType="application/vnd.openxmlformats-officedocument.presentationml.slide+xml" PartName="/ppt/slides/slide1.xml"/>
  <Override ContentType="application/vnd.openxmlformats-officedocument.presentationml.slide+xml" PartName="/ppt/slides/slide2.xml"/>
  <Override ContentType="application/vnd.openxmlformats-officedocument.presentationml.slide+xml" PartName="/ppt/slides/slide3.xml"/>
  <Override ContentType="application/vnd.openxmlformats-officedocument.presentationml.slide+xml" PartName="/ppt/slides/slide6.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notesMaster+xml" PartName="/ppt/notesMasters/notesMaster1.xml"/>
  <Override ContentType="application/vnd.openxmlformats-package.core-properties+xml" PartName="/docProps/core.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Override ContentType="application/vnd.openxmlformats-officedocument.presentationml.viewProps+xml" PartName="/ppt/viewProps.xml"/>
</Types>
</file>

<file path=_rels/.rels><?xml version="1.0" encoding="UTF-8" standalone="yes"?><Relationships xmlns="http://schemas.openxmlformats.org/package/2006/relationships"><Relationship Id="rId1" Type="http://schemas.openxmlformats.org/package/2006/relationships/metadata/core-properties" Target="docProps/core.xml"/><Relationship Id="rId2"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autoCompressPictures="0" strictFirstAndLastChars="0" saveSubsetFonts="1">
  <p:sldMasterIdLst>
    <p:sldMasterId id="2147483648" r:id="rId4"/>
  </p:sldMasterIdLst>
  <p:notesMasterIdLst>
    <p:notesMasterId r:id="rId5"/>
  </p:notesMasterIdLst>
  <p:sldIdLst>
    <p:sldId id="256" r:id="rId6"/>
    <p:sldId id="257" r:id="rId7"/>
    <p:sldId id="258" r:id="rId8"/>
    <p:sldId id="259" r:id="rId9"/>
    <p:sldId id="260" r:id="rId10"/>
    <p:sldId id="261" r:id="rId11"/>
    <p:sldId id="262" r:id="rId12"/>
  </p:sldIdLst>
  <p:sldSz cy="10287000" cx="18288000"/>
  <p:notesSz cx="6858000" cy="9144000"/>
  <p:defaultText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defaultTextStyle>
  <p:extLst>
    <p:ext uri="{EFAFB233-063F-42B5-8137-9DF3F51BA10A}">
      <p15:sldGuideLst>
        <p15:guide id="1" orient="horz" pos="2160">
          <p15:clr>
            <a:srgbClr val="000000"/>
          </p15:clr>
        </p15:guide>
        <p15:guide id="2" pos="2880">
          <p15:clr>
            <a:srgbClr val="000000"/>
          </p15:clr>
        </p15:guide>
      </p15:sldGuideLst>
    </p:ext>
    <p:ext uri="GoogleSlidesCustomDataVersion2">
      <go:slidesCustomData xmlns:go="http://customooxmlschemas.google.com/" r:id="rId13" roundtripDataSignature="AMtx7mgnVp6sI5aQDvhcNt9gvpIROkMAZQ=="/>
    </p:ext>
  </p:extLst>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file>

<file path=ppt/viewProps.xml><?xml version="1.0" encoding="utf-8"?>
<p:view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Comments="0">
  <p:slideViewPr>
    <p:cSldViewPr snapToGrid="0">
      <p:cViewPr varScale="1">
        <p:scale>
          <a:sx n="100" d="100"/>
          <a:sy n="100" d="100"/>
        </p:scale>
        <p:origin x="0" y="0"/>
      </p:cViewPr>
      <p:guideLst>
        <p:guide pos="2160" orient="horz"/>
        <p:guide pos="2880"/>
      </p:guideLst>
    </p:cSldViewPr>
  </p:slideViewPr>
</p:viewPr>
</file>

<file path=ppt/_rels/presentation.xml.rels><?xml version="1.0" encoding="UTF-8" standalone="yes"?><Relationships xmlns="http://schemas.openxmlformats.org/package/2006/relationships"><Relationship Id="rId11" Type="http://schemas.openxmlformats.org/officeDocument/2006/relationships/slide" Target="slides/slide6.xml"/><Relationship Id="rId10" Type="http://schemas.openxmlformats.org/officeDocument/2006/relationships/slide" Target="slides/slide5.xml"/><Relationship Id="rId13" Type="http://customschemas.google.com/relationships/presentationmetadata" Target="metadata"/><Relationship Id="rId12" Type="http://schemas.openxmlformats.org/officeDocument/2006/relationships/slide" Target="slides/slide7.xml"/><Relationship Id="rId1" Type="http://schemas.openxmlformats.org/officeDocument/2006/relationships/theme" Target="theme/theme2.xml"/><Relationship Id="rId2" Type="http://schemas.openxmlformats.org/officeDocument/2006/relationships/viewProps" Target="viewProps.xml"/><Relationship Id="rId3"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slide" Target="slides/slide4.xml"/><Relationship Id="rId5" Type="http://schemas.openxmlformats.org/officeDocument/2006/relationships/notesMaster" Target="notesMasters/notesMaster1.xml"/><Relationship Id="rId6" Type="http://schemas.openxmlformats.org/officeDocument/2006/relationships/slide" Target="slides/slide1.xml"/><Relationship Id="rId7" Type="http://schemas.openxmlformats.org/officeDocument/2006/relationships/slide" Target="slides/slide2.xml"/><Relationship Id="rId8" Type="http://schemas.openxmlformats.org/officeDocument/2006/relationships/slide" Target="slides/slide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1.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2" name="Shape 2"/>
        <p:cNvGrpSpPr/>
        <p:nvPr/>
      </p:nvGrpSpPr>
      <p:grpSpPr>
        <a:xfrm>
          <a:off x="0" y="0"/>
          <a:ext cx="0" cy="0"/>
          <a:chOff x="0" y="0"/>
          <a:chExt cx="0" cy="0"/>
        </a:xfrm>
      </p:grpSpPr>
      <p:sp>
        <p:nvSpPr>
          <p:cNvPr id="3" name="Google Shape;3;n"/>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
        <p:nvSpPr>
          <p:cNvPr id="4" name="Google Shape;4;n"/>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lvl1pPr indent="-298450" lvl="0" marL="457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1pPr>
            <a:lvl2pPr indent="-298450" lvl="1" marL="914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2pPr>
            <a:lvl3pPr indent="-298450" lvl="2" marL="1371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3pPr>
            <a:lvl4pPr indent="-298450" lvl="3" marL="1828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4pPr>
            <a:lvl5pPr indent="-298450" lvl="4" marL="22860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5pPr>
            <a:lvl6pPr indent="-298450" lvl="5" marL="27432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6pPr>
            <a:lvl7pPr indent="-298450" lvl="6" marL="32004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7pPr>
            <a:lvl8pPr indent="-298450" lvl="7" marL="36576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8pPr>
            <a:lvl9pPr indent="-298450" lvl="8" marL="4114800" marR="0" rtl="0" algn="l">
              <a:lnSpc>
                <a:spcPct val="100000"/>
              </a:lnSpc>
              <a:spcBef>
                <a:spcPts val="0"/>
              </a:spcBef>
              <a:spcAft>
                <a:spcPts val="0"/>
              </a:spcAft>
              <a:buClr>
                <a:srgbClr val="000000"/>
              </a:buClr>
              <a:buSzPts val="1100"/>
              <a:buFont typeface="Arial"/>
              <a:buChar char="■"/>
              <a:defRPr b="0" i="0" sz="1100" u="none" cap="none" strike="noStrike">
                <a:solidFill>
                  <a:srgbClr val="000000"/>
                </a:solidFill>
                <a:latin typeface="Arial"/>
                <a:ea typeface="Arial"/>
                <a:cs typeface="Arial"/>
                <a:sym typeface="Arial"/>
              </a:defRPr>
            </a:lvl9pPr>
          </a:lstStyle>
          <a:p/>
        </p:txBody>
      </p:sp>
    </p:spTree>
  </p:cSld>
  <p:clrMap accent1="accent1" accent2="accent2" accent3="accent3" accent4="accent4" accent5="accent5" accent6="accent6" bg1="lt1" bg2="dk2" tx1="dk1" tx2="lt2" folHlink="folHlink" hlink="hlink"/>
  <p:notes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80" name="Shape 80"/>
        <p:cNvGrpSpPr/>
        <p:nvPr/>
      </p:nvGrpSpPr>
      <p:grpSpPr>
        <a:xfrm>
          <a:off x="0" y="0"/>
          <a:ext cx="0" cy="0"/>
          <a:chOff x="0" y="0"/>
          <a:chExt cx="0" cy="0"/>
        </a:xfrm>
      </p:grpSpPr>
      <p:sp>
        <p:nvSpPr>
          <p:cNvPr id="81" name="Google Shape;81;p1: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82" name="Google Shape;82;p1: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99" name="Shape 99"/>
        <p:cNvGrpSpPr/>
        <p:nvPr/>
      </p:nvGrpSpPr>
      <p:grpSpPr>
        <a:xfrm>
          <a:off x="0" y="0"/>
          <a:ext cx="0" cy="0"/>
          <a:chOff x="0" y="0"/>
          <a:chExt cx="0" cy="0"/>
        </a:xfrm>
      </p:grpSpPr>
      <p:sp>
        <p:nvSpPr>
          <p:cNvPr id="100" name="Google Shape;100;p2: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01" name="Google Shape;101;p2: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15" name="Shape 115"/>
        <p:cNvGrpSpPr/>
        <p:nvPr/>
      </p:nvGrpSpPr>
      <p:grpSpPr>
        <a:xfrm>
          <a:off x="0" y="0"/>
          <a:ext cx="0" cy="0"/>
          <a:chOff x="0" y="0"/>
          <a:chExt cx="0" cy="0"/>
        </a:xfrm>
      </p:grpSpPr>
      <p:sp>
        <p:nvSpPr>
          <p:cNvPr id="116" name="Google Shape;116;p3: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17" name="Google Shape;117;p3: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32" name="Shape 132"/>
        <p:cNvGrpSpPr/>
        <p:nvPr/>
      </p:nvGrpSpPr>
      <p:grpSpPr>
        <a:xfrm>
          <a:off x="0" y="0"/>
          <a:ext cx="0" cy="0"/>
          <a:chOff x="0" y="0"/>
          <a:chExt cx="0" cy="0"/>
        </a:xfrm>
      </p:grpSpPr>
      <p:sp>
        <p:nvSpPr>
          <p:cNvPr id="133" name="Google Shape;133;p4: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34" name="Google Shape;134;p4: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52" name="Shape 152"/>
        <p:cNvGrpSpPr/>
        <p:nvPr/>
      </p:nvGrpSpPr>
      <p:grpSpPr>
        <a:xfrm>
          <a:off x="0" y="0"/>
          <a:ext cx="0" cy="0"/>
          <a:chOff x="0" y="0"/>
          <a:chExt cx="0" cy="0"/>
        </a:xfrm>
      </p:grpSpPr>
      <p:sp>
        <p:nvSpPr>
          <p:cNvPr id="153" name="Google Shape;153;p5: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54" name="Google Shape;154;p5: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69" name="Shape 169"/>
        <p:cNvGrpSpPr/>
        <p:nvPr/>
      </p:nvGrpSpPr>
      <p:grpSpPr>
        <a:xfrm>
          <a:off x="0" y="0"/>
          <a:ext cx="0" cy="0"/>
          <a:chOff x="0" y="0"/>
          <a:chExt cx="0" cy="0"/>
        </a:xfrm>
      </p:grpSpPr>
      <p:sp>
        <p:nvSpPr>
          <p:cNvPr id="170" name="Google Shape;170;p6: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71" name="Google Shape;171;p6: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showMasterPhAnim="0" showMasterSp="0">
  <p:cSld>
    <p:spTree>
      <p:nvGrpSpPr>
        <p:cNvPr id="181" name="Shape 181"/>
        <p:cNvGrpSpPr/>
        <p:nvPr/>
      </p:nvGrpSpPr>
      <p:grpSpPr>
        <a:xfrm>
          <a:off x="0" y="0"/>
          <a:ext cx="0" cy="0"/>
          <a:chOff x="0" y="0"/>
          <a:chExt cx="0" cy="0"/>
        </a:xfrm>
      </p:grpSpPr>
      <p:sp>
        <p:nvSpPr>
          <p:cNvPr id="182" name="Google Shape;182;p7:notes"/>
          <p:cNvSpPr txBox="1"/>
          <p:nvPr>
            <p:ph idx="1" type="body"/>
          </p:nvPr>
        </p:nvSpPr>
        <p:spPr>
          <a:xfrm>
            <a:off x="685800" y="4343400"/>
            <a:ext cx="5486400" cy="4114800"/>
          </a:xfrm>
          <a:prstGeom prst="rect">
            <a:avLst/>
          </a:prstGeom>
          <a:noFill/>
          <a:ln>
            <a:noFill/>
          </a:ln>
        </p:spPr>
        <p:txBody>
          <a:bodyPr anchorCtr="0" anchor="t" bIns="91425" lIns="91425" spcFirstLastPara="1" rIns="91425" wrap="square" tIns="91425">
            <a:noAutofit/>
          </a:bodyPr>
          <a:lstStyle/>
          <a:p>
            <a:pPr indent="0" lvl="0" marL="0" rtl="0" algn="l">
              <a:lnSpc>
                <a:spcPct val="100000"/>
              </a:lnSpc>
              <a:spcBef>
                <a:spcPts val="0"/>
              </a:spcBef>
              <a:spcAft>
                <a:spcPts val="0"/>
              </a:spcAft>
              <a:buSzPts val="1100"/>
              <a:buNone/>
            </a:pPr>
            <a:r>
              <a:t/>
            </a:r>
            <a:endParaRPr/>
          </a:p>
        </p:txBody>
      </p:sp>
      <p:sp>
        <p:nvSpPr>
          <p:cNvPr id="183" name="Google Shape;183;p7:notes"/>
          <p:cNvSpPr/>
          <p:nvPr>
            <p:ph idx="2" type="sldImg"/>
          </p:nvPr>
        </p:nvSpPr>
        <p:spPr>
          <a:xfrm>
            <a:off x="1143225" y="685800"/>
            <a:ext cx="4572225" cy="3429000"/>
          </a:xfrm>
          <a:custGeom>
            <a:rect b="b" l="l" r="r" t="t"/>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sm" w="sm" type="none"/>
            <a:tailEnd len="sm" w="sm" type="none"/>
          </a:ln>
        </p:spPr>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Blank" type="blank">
  <p:cSld name="BLANK">
    <p:spTree>
      <p:nvGrpSpPr>
        <p:cNvPr id="11" name="Shape 11"/>
        <p:cNvGrpSpPr/>
        <p:nvPr/>
      </p:nvGrpSpPr>
      <p:grpSpPr>
        <a:xfrm>
          <a:off x="0" y="0"/>
          <a:ext cx="0" cy="0"/>
          <a:chOff x="0" y="0"/>
          <a:chExt cx="0" cy="0"/>
        </a:xfrm>
      </p:grpSpPr>
      <p:sp>
        <p:nvSpPr>
          <p:cNvPr id="12" name="Google Shape;12;p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3" name="Google Shape;13;p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4" name="Google Shape;14;p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Vertical Text" type="vertTx">
  <p:cSld name="VERTICAL_TEXT">
    <p:spTree>
      <p:nvGrpSpPr>
        <p:cNvPr id="68" name="Shape 68"/>
        <p:cNvGrpSpPr/>
        <p:nvPr/>
      </p:nvGrpSpPr>
      <p:grpSpPr>
        <a:xfrm>
          <a:off x="0" y="0"/>
          <a:ext cx="0" cy="0"/>
          <a:chOff x="0" y="0"/>
          <a:chExt cx="0" cy="0"/>
        </a:xfrm>
      </p:grpSpPr>
      <p:sp>
        <p:nvSpPr>
          <p:cNvPr id="69" name="Google Shape;69;p1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0" name="Google Shape;70;p18"/>
          <p:cNvSpPr txBox="1"/>
          <p:nvPr>
            <p:ph idx="1" type="body"/>
          </p:nvPr>
        </p:nvSpPr>
        <p:spPr>
          <a:xfrm rot="5400000">
            <a:off x="2309019" y="-251618"/>
            <a:ext cx="4525963" cy="82296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1" name="Google Shape;71;p1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2" name="Google Shape;72;p1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3" name="Google Shape;73;p1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Vertical Title and Text" type="vertTitleAndTx">
  <p:cSld name="VERTICAL_TITLE_AND_VERTICAL_TEXT">
    <p:spTree>
      <p:nvGrpSpPr>
        <p:cNvPr id="74" name="Shape 74"/>
        <p:cNvGrpSpPr/>
        <p:nvPr/>
      </p:nvGrpSpPr>
      <p:grpSpPr>
        <a:xfrm>
          <a:off x="0" y="0"/>
          <a:ext cx="0" cy="0"/>
          <a:chOff x="0" y="0"/>
          <a:chExt cx="0" cy="0"/>
        </a:xfrm>
      </p:grpSpPr>
      <p:sp>
        <p:nvSpPr>
          <p:cNvPr id="75" name="Google Shape;75;p19"/>
          <p:cNvSpPr txBox="1"/>
          <p:nvPr>
            <p:ph type="title"/>
          </p:nvPr>
        </p:nvSpPr>
        <p:spPr>
          <a:xfrm rot="5400000">
            <a:off x="4732338" y="2171701"/>
            <a:ext cx="5851525" cy="20574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6" name="Google Shape;76;p19"/>
          <p:cNvSpPr txBox="1"/>
          <p:nvPr>
            <p:ph idx="1" type="body"/>
          </p:nvPr>
        </p:nvSpPr>
        <p:spPr>
          <a:xfrm rot="5400000">
            <a:off x="541338" y="190500"/>
            <a:ext cx="5851525" cy="6019800"/>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77" name="Google Shape;77;p19"/>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8" name="Google Shape;78;p19"/>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79" name="Google Shape;79;p19"/>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Slide" type="title">
  <p:cSld name="TITLE">
    <p:spTree>
      <p:nvGrpSpPr>
        <p:cNvPr id="15" name="Shape 15"/>
        <p:cNvGrpSpPr/>
        <p:nvPr/>
      </p:nvGrpSpPr>
      <p:grpSpPr>
        <a:xfrm>
          <a:off x="0" y="0"/>
          <a:ext cx="0" cy="0"/>
          <a:chOff x="0" y="0"/>
          <a:chExt cx="0" cy="0"/>
        </a:xfrm>
      </p:grpSpPr>
      <p:sp>
        <p:nvSpPr>
          <p:cNvPr id="16" name="Google Shape;16;p10"/>
          <p:cNvSpPr txBox="1"/>
          <p:nvPr>
            <p:ph type="ctrTitle"/>
          </p:nvPr>
        </p:nvSpPr>
        <p:spPr>
          <a:xfrm>
            <a:off x="685800" y="2130425"/>
            <a:ext cx="7772400" cy="1470025"/>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7" name="Google Shape;17;p10"/>
          <p:cNvSpPr txBox="1"/>
          <p:nvPr>
            <p:ph idx="1" type="subTitle"/>
          </p:nvPr>
        </p:nvSpPr>
        <p:spPr>
          <a:xfrm>
            <a:off x="1371600" y="3886200"/>
            <a:ext cx="6400800" cy="1752600"/>
          </a:xfrm>
          <a:prstGeom prst="rect">
            <a:avLst/>
          </a:prstGeom>
          <a:noFill/>
          <a:ln>
            <a:noFill/>
          </a:ln>
        </p:spPr>
        <p:txBody>
          <a:bodyPr anchorCtr="0" anchor="t" bIns="45700" lIns="91425" spcFirstLastPara="1" rIns="91425" wrap="square" tIns="45700">
            <a:normAutofit/>
          </a:bodyPr>
          <a:lstStyle>
            <a:lvl1pPr lvl="0" algn="ctr">
              <a:lnSpc>
                <a:spcPct val="100000"/>
              </a:lnSpc>
              <a:spcBef>
                <a:spcPts val="640"/>
              </a:spcBef>
              <a:spcAft>
                <a:spcPts val="0"/>
              </a:spcAft>
              <a:buClr>
                <a:srgbClr val="888888"/>
              </a:buClr>
              <a:buSzPts val="3200"/>
              <a:buNone/>
              <a:defRPr>
                <a:solidFill>
                  <a:srgbClr val="888888"/>
                </a:solidFill>
              </a:defRPr>
            </a:lvl1pPr>
            <a:lvl2pPr lvl="1" algn="ctr">
              <a:lnSpc>
                <a:spcPct val="100000"/>
              </a:lnSpc>
              <a:spcBef>
                <a:spcPts val="560"/>
              </a:spcBef>
              <a:spcAft>
                <a:spcPts val="0"/>
              </a:spcAft>
              <a:buClr>
                <a:srgbClr val="888888"/>
              </a:buClr>
              <a:buSzPts val="2800"/>
              <a:buNone/>
              <a:defRPr>
                <a:solidFill>
                  <a:srgbClr val="888888"/>
                </a:solidFill>
              </a:defRPr>
            </a:lvl2pPr>
            <a:lvl3pPr lvl="2" algn="ctr">
              <a:lnSpc>
                <a:spcPct val="100000"/>
              </a:lnSpc>
              <a:spcBef>
                <a:spcPts val="480"/>
              </a:spcBef>
              <a:spcAft>
                <a:spcPts val="0"/>
              </a:spcAft>
              <a:buClr>
                <a:srgbClr val="888888"/>
              </a:buClr>
              <a:buSzPts val="2400"/>
              <a:buNone/>
              <a:defRPr>
                <a:solidFill>
                  <a:srgbClr val="888888"/>
                </a:solidFill>
              </a:defRPr>
            </a:lvl3pPr>
            <a:lvl4pPr lvl="3" algn="ctr">
              <a:lnSpc>
                <a:spcPct val="100000"/>
              </a:lnSpc>
              <a:spcBef>
                <a:spcPts val="400"/>
              </a:spcBef>
              <a:spcAft>
                <a:spcPts val="0"/>
              </a:spcAft>
              <a:buClr>
                <a:srgbClr val="888888"/>
              </a:buClr>
              <a:buSzPts val="2000"/>
              <a:buNone/>
              <a:defRPr>
                <a:solidFill>
                  <a:srgbClr val="888888"/>
                </a:solidFill>
              </a:defRPr>
            </a:lvl4pPr>
            <a:lvl5pPr lvl="4" algn="ctr">
              <a:lnSpc>
                <a:spcPct val="100000"/>
              </a:lnSpc>
              <a:spcBef>
                <a:spcPts val="400"/>
              </a:spcBef>
              <a:spcAft>
                <a:spcPts val="0"/>
              </a:spcAft>
              <a:buClr>
                <a:srgbClr val="888888"/>
              </a:buClr>
              <a:buSzPts val="2000"/>
              <a:buNone/>
              <a:defRPr>
                <a:solidFill>
                  <a:srgbClr val="888888"/>
                </a:solidFill>
              </a:defRPr>
            </a:lvl5pPr>
            <a:lvl6pPr lvl="5" algn="ctr">
              <a:lnSpc>
                <a:spcPct val="100000"/>
              </a:lnSpc>
              <a:spcBef>
                <a:spcPts val="400"/>
              </a:spcBef>
              <a:spcAft>
                <a:spcPts val="0"/>
              </a:spcAft>
              <a:buClr>
                <a:srgbClr val="888888"/>
              </a:buClr>
              <a:buSzPts val="2000"/>
              <a:buNone/>
              <a:defRPr>
                <a:solidFill>
                  <a:srgbClr val="888888"/>
                </a:solidFill>
              </a:defRPr>
            </a:lvl6pPr>
            <a:lvl7pPr lvl="6" algn="ctr">
              <a:lnSpc>
                <a:spcPct val="100000"/>
              </a:lnSpc>
              <a:spcBef>
                <a:spcPts val="400"/>
              </a:spcBef>
              <a:spcAft>
                <a:spcPts val="0"/>
              </a:spcAft>
              <a:buClr>
                <a:srgbClr val="888888"/>
              </a:buClr>
              <a:buSzPts val="2000"/>
              <a:buNone/>
              <a:defRPr>
                <a:solidFill>
                  <a:srgbClr val="888888"/>
                </a:solidFill>
              </a:defRPr>
            </a:lvl7pPr>
            <a:lvl8pPr lvl="7" algn="ctr">
              <a:lnSpc>
                <a:spcPct val="100000"/>
              </a:lnSpc>
              <a:spcBef>
                <a:spcPts val="400"/>
              </a:spcBef>
              <a:spcAft>
                <a:spcPts val="0"/>
              </a:spcAft>
              <a:buClr>
                <a:srgbClr val="888888"/>
              </a:buClr>
              <a:buSzPts val="2000"/>
              <a:buNone/>
              <a:defRPr>
                <a:solidFill>
                  <a:srgbClr val="888888"/>
                </a:solidFill>
              </a:defRPr>
            </a:lvl8pPr>
            <a:lvl9pPr lvl="8" algn="ctr">
              <a:lnSpc>
                <a:spcPct val="100000"/>
              </a:lnSpc>
              <a:spcBef>
                <a:spcPts val="400"/>
              </a:spcBef>
              <a:spcAft>
                <a:spcPts val="0"/>
              </a:spcAft>
              <a:buClr>
                <a:srgbClr val="888888"/>
              </a:buClr>
              <a:buSzPts val="2000"/>
              <a:buNone/>
              <a:defRPr>
                <a:solidFill>
                  <a:srgbClr val="888888"/>
                </a:solidFill>
              </a:defRPr>
            </a:lvl9pPr>
          </a:lstStyle>
          <a:p/>
        </p:txBody>
      </p:sp>
      <p:sp>
        <p:nvSpPr>
          <p:cNvPr id="18" name="Google Shape;18;p10"/>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19" name="Google Shape;19;p10"/>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0" name="Google Shape;20;p10"/>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and Content" type="obj">
  <p:cSld name="OBJECT">
    <p:spTree>
      <p:nvGrpSpPr>
        <p:cNvPr id="21" name="Shape 21"/>
        <p:cNvGrpSpPr/>
        <p:nvPr/>
      </p:nvGrpSpPr>
      <p:grpSpPr>
        <a:xfrm>
          <a:off x="0" y="0"/>
          <a:ext cx="0" cy="0"/>
          <a:chOff x="0" y="0"/>
          <a:chExt cx="0" cy="0"/>
        </a:xfrm>
      </p:grpSpPr>
      <p:sp>
        <p:nvSpPr>
          <p:cNvPr id="22" name="Google Shape;22;p11"/>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3" name="Google Shape;23;p11"/>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342900" lvl="0" marL="457200" algn="l">
              <a:lnSpc>
                <a:spcPct val="100000"/>
              </a:lnSpc>
              <a:spcBef>
                <a:spcPts val="360"/>
              </a:spcBef>
              <a:spcAft>
                <a:spcPts val="0"/>
              </a:spcAft>
              <a:buClr>
                <a:schemeClr val="dk1"/>
              </a:buClr>
              <a:buSzPts val="1800"/>
              <a:buChar char="•"/>
              <a:defRPr/>
            </a:lvl1pPr>
            <a:lvl2pPr indent="-342900" lvl="1" marL="914400" algn="l">
              <a:lnSpc>
                <a:spcPct val="100000"/>
              </a:lnSpc>
              <a:spcBef>
                <a:spcPts val="360"/>
              </a:spcBef>
              <a:spcAft>
                <a:spcPts val="0"/>
              </a:spcAft>
              <a:buClr>
                <a:schemeClr val="dk1"/>
              </a:buClr>
              <a:buSzPts val="1800"/>
              <a:buChar char="–"/>
              <a:defRPr/>
            </a:lvl2pPr>
            <a:lvl3pPr indent="-342900" lvl="2" marL="1371600" algn="l">
              <a:lnSpc>
                <a:spcPct val="100000"/>
              </a:lnSpc>
              <a:spcBef>
                <a:spcPts val="360"/>
              </a:spcBef>
              <a:spcAft>
                <a:spcPts val="0"/>
              </a:spcAft>
              <a:buClr>
                <a:schemeClr val="dk1"/>
              </a:buClr>
              <a:buSzPts val="1800"/>
              <a:buChar char="•"/>
              <a:defRPr/>
            </a:lvl3pPr>
            <a:lvl4pPr indent="-342900" lvl="3" marL="1828800" algn="l">
              <a:lnSpc>
                <a:spcPct val="100000"/>
              </a:lnSpc>
              <a:spcBef>
                <a:spcPts val="360"/>
              </a:spcBef>
              <a:spcAft>
                <a:spcPts val="0"/>
              </a:spcAft>
              <a:buClr>
                <a:schemeClr val="dk1"/>
              </a:buClr>
              <a:buSzPts val="1800"/>
              <a:buChar char="–"/>
              <a:defRPr/>
            </a:lvl4pPr>
            <a:lvl5pPr indent="-342900" lvl="4" marL="2286000" algn="l">
              <a:lnSpc>
                <a:spcPct val="100000"/>
              </a:lnSpc>
              <a:spcBef>
                <a:spcPts val="360"/>
              </a:spcBef>
              <a:spcAft>
                <a:spcPts val="0"/>
              </a:spcAft>
              <a:buClr>
                <a:schemeClr val="dk1"/>
              </a:buClr>
              <a:buSzPts val="1800"/>
              <a:buChar char="»"/>
              <a:defRPr/>
            </a:lvl5pPr>
            <a:lvl6pPr indent="-342900" lvl="5" marL="2743200" algn="l">
              <a:lnSpc>
                <a:spcPct val="100000"/>
              </a:lnSpc>
              <a:spcBef>
                <a:spcPts val="360"/>
              </a:spcBef>
              <a:spcAft>
                <a:spcPts val="0"/>
              </a:spcAft>
              <a:buClr>
                <a:schemeClr val="dk1"/>
              </a:buClr>
              <a:buSzPts val="1800"/>
              <a:buChar char="•"/>
              <a:defRPr/>
            </a:lvl6pPr>
            <a:lvl7pPr indent="-342900" lvl="6" marL="3200400" algn="l">
              <a:lnSpc>
                <a:spcPct val="100000"/>
              </a:lnSpc>
              <a:spcBef>
                <a:spcPts val="360"/>
              </a:spcBef>
              <a:spcAft>
                <a:spcPts val="0"/>
              </a:spcAft>
              <a:buClr>
                <a:schemeClr val="dk1"/>
              </a:buClr>
              <a:buSzPts val="1800"/>
              <a:buChar char="•"/>
              <a:defRPr/>
            </a:lvl7pPr>
            <a:lvl8pPr indent="-342900" lvl="7" marL="3657600" algn="l">
              <a:lnSpc>
                <a:spcPct val="100000"/>
              </a:lnSpc>
              <a:spcBef>
                <a:spcPts val="360"/>
              </a:spcBef>
              <a:spcAft>
                <a:spcPts val="0"/>
              </a:spcAft>
              <a:buClr>
                <a:schemeClr val="dk1"/>
              </a:buClr>
              <a:buSzPts val="1800"/>
              <a:buChar char="•"/>
              <a:defRPr/>
            </a:lvl8pPr>
            <a:lvl9pPr indent="-342900" lvl="8" marL="4114800" algn="l">
              <a:lnSpc>
                <a:spcPct val="100000"/>
              </a:lnSpc>
              <a:spcBef>
                <a:spcPts val="360"/>
              </a:spcBef>
              <a:spcAft>
                <a:spcPts val="0"/>
              </a:spcAft>
              <a:buClr>
                <a:schemeClr val="dk1"/>
              </a:buClr>
              <a:buSzPts val="1800"/>
              <a:buChar char="•"/>
              <a:defRPr/>
            </a:lvl9pPr>
          </a:lstStyle>
          <a:p/>
        </p:txBody>
      </p:sp>
      <p:sp>
        <p:nvSpPr>
          <p:cNvPr id="24" name="Google Shape;24;p11"/>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5" name="Google Shape;25;p11"/>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6" name="Google Shape;26;p11"/>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Section Header" type="secHead">
  <p:cSld name="SECTION_HEADER">
    <p:spTree>
      <p:nvGrpSpPr>
        <p:cNvPr id="27" name="Shape 27"/>
        <p:cNvGrpSpPr/>
        <p:nvPr/>
      </p:nvGrpSpPr>
      <p:grpSpPr>
        <a:xfrm>
          <a:off x="0" y="0"/>
          <a:ext cx="0" cy="0"/>
          <a:chOff x="0" y="0"/>
          <a:chExt cx="0" cy="0"/>
        </a:xfrm>
      </p:grpSpPr>
      <p:sp>
        <p:nvSpPr>
          <p:cNvPr id="28" name="Google Shape;28;p12"/>
          <p:cNvSpPr txBox="1"/>
          <p:nvPr>
            <p:ph type="title"/>
          </p:nvPr>
        </p:nvSpPr>
        <p:spPr>
          <a:xfrm>
            <a:off x="722313" y="4406900"/>
            <a:ext cx="7772400" cy="1362075"/>
          </a:xfrm>
          <a:prstGeom prst="rect">
            <a:avLst/>
          </a:prstGeom>
          <a:noFill/>
          <a:ln>
            <a:noFill/>
          </a:ln>
        </p:spPr>
        <p:txBody>
          <a:bodyPr anchorCtr="0" anchor="t" bIns="45700" lIns="91425" spcFirstLastPara="1" rIns="91425" wrap="square" tIns="45700">
            <a:normAutofit/>
          </a:bodyPr>
          <a:lstStyle>
            <a:lvl1pPr lvl="0" algn="l">
              <a:lnSpc>
                <a:spcPct val="100000"/>
              </a:lnSpc>
              <a:spcBef>
                <a:spcPts val="0"/>
              </a:spcBef>
              <a:spcAft>
                <a:spcPts val="0"/>
              </a:spcAft>
              <a:buClr>
                <a:schemeClr val="dk1"/>
              </a:buClr>
              <a:buSzPts val="4000"/>
              <a:buFont typeface="Calibri"/>
              <a:buNone/>
              <a:defRPr b="1" sz="4000" cap="none"/>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29" name="Google Shape;29;p12"/>
          <p:cNvSpPr txBox="1"/>
          <p:nvPr>
            <p:ph idx="1" type="body"/>
          </p:nvPr>
        </p:nvSpPr>
        <p:spPr>
          <a:xfrm>
            <a:off x="722313" y="2906713"/>
            <a:ext cx="7772400" cy="1500187"/>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00"/>
              </a:spcBef>
              <a:spcAft>
                <a:spcPts val="0"/>
              </a:spcAft>
              <a:buClr>
                <a:srgbClr val="888888"/>
              </a:buClr>
              <a:buSzPts val="2000"/>
              <a:buNone/>
              <a:defRPr sz="2000">
                <a:solidFill>
                  <a:srgbClr val="888888"/>
                </a:solidFill>
              </a:defRPr>
            </a:lvl1pPr>
            <a:lvl2pPr indent="-228600" lvl="1" marL="914400" algn="l">
              <a:lnSpc>
                <a:spcPct val="100000"/>
              </a:lnSpc>
              <a:spcBef>
                <a:spcPts val="360"/>
              </a:spcBef>
              <a:spcAft>
                <a:spcPts val="0"/>
              </a:spcAft>
              <a:buClr>
                <a:srgbClr val="888888"/>
              </a:buClr>
              <a:buSzPts val="1800"/>
              <a:buNone/>
              <a:defRPr sz="1800">
                <a:solidFill>
                  <a:srgbClr val="888888"/>
                </a:solidFill>
              </a:defRPr>
            </a:lvl2pPr>
            <a:lvl3pPr indent="-228600" lvl="2" marL="1371600" algn="l">
              <a:lnSpc>
                <a:spcPct val="100000"/>
              </a:lnSpc>
              <a:spcBef>
                <a:spcPts val="320"/>
              </a:spcBef>
              <a:spcAft>
                <a:spcPts val="0"/>
              </a:spcAft>
              <a:buClr>
                <a:srgbClr val="888888"/>
              </a:buClr>
              <a:buSzPts val="1600"/>
              <a:buNone/>
              <a:defRPr sz="1600">
                <a:solidFill>
                  <a:srgbClr val="888888"/>
                </a:solidFill>
              </a:defRPr>
            </a:lvl3pPr>
            <a:lvl4pPr indent="-228600" lvl="3" marL="1828800" algn="l">
              <a:lnSpc>
                <a:spcPct val="100000"/>
              </a:lnSpc>
              <a:spcBef>
                <a:spcPts val="280"/>
              </a:spcBef>
              <a:spcAft>
                <a:spcPts val="0"/>
              </a:spcAft>
              <a:buClr>
                <a:srgbClr val="888888"/>
              </a:buClr>
              <a:buSzPts val="1400"/>
              <a:buNone/>
              <a:defRPr sz="1400">
                <a:solidFill>
                  <a:srgbClr val="888888"/>
                </a:solidFill>
              </a:defRPr>
            </a:lvl4pPr>
            <a:lvl5pPr indent="-228600" lvl="4" marL="2286000" algn="l">
              <a:lnSpc>
                <a:spcPct val="100000"/>
              </a:lnSpc>
              <a:spcBef>
                <a:spcPts val="280"/>
              </a:spcBef>
              <a:spcAft>
                <a:spcPts val="0"/>
              </a:spcAft>
              <a:buClr>
                <a:srgbClr val="888888"/>
              </a:buClr>
              <a:buSzPts val="1400"/>
              <a:buNone/>
              <a:defRPr sz="1400">
                <a:solidFill>
                  <a:srgbClr val="888888"/>
                </a:solidFill>
              </a:defRPr>
            </a:lvl5pPr>
            <a:lvl6pPr indent="-228600" lvl="5" marL="2743200" algn="l">
              <a:lnSpc>
                <a:spcPct val="100000"/>
              </a:lnSpc>
              <a:spcBef>
                <a:spcPts val="280"/>
              </a:spcBef>
              <a:spcAft>
                <a:spcPts val="0"/>
              </a:spcAft>
              <a:buClr>
                <a:srgbClr val="888888"/>
              </a:buClr>
              <a:buSzPts val="1400"/>
              <a:buNone/>
              <a:defRPr sz="1400">
                <a:solidFill>
                  <a:srgbClr val="888888"/>
                </a:solidFill>
              </a:defRPr>
            </a:lvl6pPr>
            <a:lvl7pPr indent="-228600" lvl="6" marL="3200400" algn="l">
              <a:lnSpc>
                <a:spcPct val="100000"/>
              </a:lnSpc>
              <a:spcBef>
                <a:spcPts val="280"/>
              </a:spcBef>
              <a:spcAft>
                <a:spcPts val="0"/>
              </a:spcAft>
              <a:buClr>
                <a:srgbClr val="888888"/>
              </a:buClr>
              <a:buSzPts val="1400"/>
              <a:buNone/>
              <a:defRPr sz="1400">
                <a:solidFill>
                  <a:srgbClr val="888888"/>
                </a:solidFill>
              </a:defRPr>
            </a:lvl7pPr>
            <a:lvl8pPr indent="-228600" lvl="7" marL="3657600" algn="l">
              <a:lnSpc>
                <a:spcPct val="100000"/>
              </a:lnSpc>
              <a:spcBef>
                <a:spcPts val="280"/>
              </a:spcBef>
              <a:spcAft>
                <a:spcPts val="0"/>
              </a:spcAft>
              <a:buClr>
                <a:srgbClr val="888888"/>
              </a:buClr>
              <a:buSzPts val="1400"/>
              <a:buNone/>
              <a:defRPr sz="1400">
                <a:solidFill>
                  <a:srgbClr val="888888"/>
                </a:solidFill>
              </a:defRPr>
            </a:lvl8pPr>
            <a:lvl9pPr indent="-228600" lvl="8" marL="4114800" algn="l">
              <a:lnSpc>
                <a:spcPct val="100000"/>
              </a:lnSpc>
              <a:spcBef>
                <a:spcPts val="280"/>
              </a:spcBef>
              <a:spcAft>
                <a:spcPts val="0"/>
              </a:spcAft>
              <a:buClr>
                <a:srgbClr val="888888"/>
              </a:buClr>
              <a:buSzPts val="1400"/>
              <a:buNone/>
              <a:defRPr sz="1400">
                <a:solidFill>
                  <a:srgbClr val="888888"/>
                </a:solidFill>
              </a:defRPr>
            </a:lvl9pPr>
          </a:lstStyle>
          <a:p/>
        </p:txBody>
      </p:sp>
      <p:sp>
        <p:nvSpPr>
          <p:cNvPr id="30" name="Google Shape;30;p12"/>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1" name="Google Shape;31;p12"/>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2" name="Google Shape;32;p12"/>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wo Content" type="twoObj">
  <p:cSld name="TWO_OBJECTS">
    <p:spTree>
      <p:nvGrpSpPr>
        <p:cNvPr id="33" name="Shape 33"/>
        <p:cNvGrpSpPr/>
        <p:nvPr/>
      </p:nvGrpSpPr>
      <p:grpSpPr>
        <a:xfrm>
          <a:off x="0" y="0"/>
          <a:ext cx="0" cy="0"/>
          <a:chOff x="0" y="0"/>
          <a:chExt cx="0" cy="0"/>
        </a:xfrm>
      </p:grpSpPr>
      <p:sp>
        <p:nvSpPr>
          <p:cNvPr id="34" name="Google Shape;34;p13"/>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5" name="Google Shape;35;p13"/>
          <p:cNvSpPr txBox="1"/>
          <p:nvPr>
            <p:ph idx="1" type="body"/>
          </p:nvPr>
        </p:nvSpPr>
        <p:spPr>
          <a:xfrm>
            <a:off x="457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6" name="Google Shape;36;p13"/>
          <p:cNvSpPr txBox="1"/>
          <p:nvPr>
            <p:ph idx="2" type="body"/>
          </p:nvPr>
        </p:nvSpPr>
        <p:spPr>
          <a:xfrm>
            <a:off x="4648200" y="1600200"/>
            <a:ext cx="4038600" cy="4525963"/>
          </a:xfrm>
          <a:prstGeom prst="rect">
            <a:avLst/>
          </a:prstGeom>
          <a:noFill/>
          <a:ln>
            <a:noFill/>
          </a:ln>
        </p:spPr>
        <p:txBody>
          <a:bodyPr anchorCtr="0" anchor="t" bIns="45700" lIns="91425" spcFirstLastPara="1" rIns="91425" wrap="square" tIns="45700">
            <a:normAutofit/>
          </a:bodyPr>
          <a:lstStyle>
            <a:lvl1pPr indent="-406400" lvl="0" marL="457200" algn="l">
              <a:lnSpc>
                <a:spcPct val="100000"/>
              </a:lnSpc>
              <a:spcBef>
                <a:spcPts val="560"/>
              </a:spcBef>
              <a:spcAft>
                <a:spcPts val="0"/>
              </a:spcAft>
              <a:buClr>
                <a:schemeClr val="dk1"/>
              </a:buClr>
              <a:buSzPts val="2800"/>
              <a:buChar char="•"/>
              <a:defRPr sz="2800"/>
            </a:lvl1pPr>
            <a:lvl2pPr indent="-381000" lvl="1" marL="914400" algn="l">
              <a:lnSpc>
                <a:spcPct val="100000"/>
              </a:lnSpc>
              <a:spcBef>
                <a:spcPts val="480"/>
              </a:spcBef>
              <a:spcAft>
                <a:spcPts val="0"/>
              </a:spcAft>
              <a:buClr>
                <a:schemeClr val="dk1"/>
              </a:buClr>
              <a:buSzPts val="2400"/>
              <a:buChar char="–"/>
              <a:defRPr sz="2400"/>
            </a:lvl2pPr>
            <a:lvl3pPr indent="-355600" lvl="2" marL="1371600" algn="l">
              <a:lnSpc>
                <a:spcPct val="100000"/>
              </a:lnSpc>
              <a:spcBef>
                <a:spcPts val="400"/>
              </a:spcBef>
              <a:spcAft>
                <a:spcPts val="0"/>
              </a:spcAft>
              <a:buClr>
                <a:schemeClr val="dk1"/>
              </a:buClr>
              <a:buSzPts val="2000"/>
              <a:buChar char="•"/>
              <a:defRPr sz="2000"/>
            </a:lvl3pPr>
            <a:lvl4pPr indent="-342900" lvl="3" marL="1828800" algn="l">
              <a:lnSpc>
                <a:spcPct val="100000"/>
              </a:lnSpc>
              <a:spcBef>
                <a:spcPts val="360"/>
              </a:spcBef>
              <a:spcAft>
                <a:spcPts val="0"/>
              </a:spcAft>
              <a:buClr>
                <a:schemeClr val="dk1"/>
              </a:buClr>
              <a:buSzPts val="1800"/>
              <a:buChar char="–"/>
              <a:defRPr sz="1800"/>
            </a:lvl4pPr>
            <a:lvl5pPr indent="-342900" lvl="4" marL="2286000" algn="l">
              <a:lnSpc>
                <a:spcPct val="100000"/>
              </a:lnSpc>
              <a:spcBef>
                <a:spcPts val="360"/>
              </a:spcBef>
              <a:spcAft>
                <a:spcPts val="0"/>
              </a:spcAft>
              <a:buClr>
                <a:schemeClr val="dk1"/>
              </a:buClr>
              <a:buSzPts val="1800"/>
              <a:buChar char="»"/>
              <a:defRPr sz="1800"/>
            </a:lvl5pPr>
            <a:lvl6pPr indent="-342900" lvl="5" marL="2743200" algn="l">
              <a:lnSpc>
                <a:spcPct val="100000"/>
              </a:lnSpc>
              <a:spcBef>
                <a:spcPts val="360"/>
              </a:spcBef>
              <a:spcAft>
                <a:spcPts val="0"/>
              </a:spcAft>
              <a:buClr>
                <a:schemeClr val="dk1"/>
              </a:buClr>
              <a:buSzPts val="1800"/>
              <a:buChar char="•"/>
              <a:defRPr sz="1800"/>
            </a:lvl6pPr>
            <a:lvl7pPr indent="-342900" lvl="6" marL="3200400" algn="l">
              <a:lnSpc>
                <a:spcPct val="100000"/>
              </a:lnSpc>
              <a:spcBef>
                <a:spcPts val="360"/>
              </a:spcBef>
              <a:spcAft>
                <a:spcPts val="0"/>
              </a:spcAft>
              <a:buClr>
                <a:schemeClr val="dk1"/>
              </a:buClr>
              <a:buSzPts val="1800"/>
              <a:buChar char="•"/>
              <a:defRPr sz="1800"/>
            </a:lvl7pPr>
            <a:lvl8pPr indent="-342900" lvl="7" marL="3657600" algn="l">
              <a:lnSpc>
                <a:spcPct val="100000"/>
              </a:lnSpc>
              <a:spcBef>
                <a:spcPts val="360"/>
              </a:spcBef>
              <a:spcAft>
                <a:spcPts val="0"/>
              </a:spcAft>
              <a:buClr>
                <a:schemeClr val="dk1"/>
              </a:buClr>
              <a:buSzPts val="1800"/>
              <a:buChar char="•"/>
              <a:defRPr sz="1800"/>
            </a:lvl8pPr>
            <a:lvl9pPr indent="-342900" lvl="8" marL="4114800" algn="l">
              <a:lnSpc>
                <a:spcPct val="100000"/>
              </a:lnSpc>
              <a:spcBef>
                <a:spcPts val="360"/>
              </a:spcBef>
              <a:spcAft>
                <a:spcPts val="0"/>
              </a:spcAft>
              <a:buClr>
                <a:schemeClr val="dk1"/>
              </a:buClr>
              <a:buSzPts val="1800"/>
              <a:buChar char="•"/>
              <a:defRPr sz="1800"/>
            </a:lvl9pPr>
          </a:lstStyle>
          <a:p/>
        </p:txBody>
      </p:sp>
      <p:sp>
        <p:nvSpPr>
          <p:cNvPr id="37" name="Google Shape;37;p13"/>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8" name="Google Shape;38;p13"/>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39" name="Google Shape;39;p13"/>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mparison" type="twoTxTwoObj">
  <p:cSld name="TWO_OBJECTS_WITH_TEXT">
    <p:spTree>
      <p:nvGrpSpPr>
        <p:cNvPr id="40" name="Shape 40"/>
        <p:cNvGrpSpPr/>
        <p:nvPr/>
      </p:nvGrpSpPr>
      <p:grpSpPr>
        <a:xfrm>
          <a:off x="0" y="0"/>
          <a:ext cx="0" cy="0"/>
          <a:chOff x="0" y="0"/>
          <a:chExt cx="0" cy="0"/>
        </a:xfrm>
      </p:grpSpPr>
      <p:sp>
        <p:nvSpPr>
          <p:cNvPr id="41" name="Google Shape;41;p14"/>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4400"/>
              <a:buFont typeface="Calibri"/>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2" name="Google Shape;42;p14"/>
          <p:cNvSpPr txBox="1"/>
          <p:nvPr>
            <p:ph idx="1" type="body"/>
          </p:nvPr>
        </p:nvSpPr>
        <p:spPr>
          <a:xfrm>
            <a:off x="457200" y="1535113"/>
            <a:ext cx="4040188"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3" name="Google Shape;43;p14"/>
          <p:cNvSpPr txBox="1"/>
          <p:nvPr>
            <p:ph idx="2" type="body"/>
          </p:nvPr>
        </p:nvSpPr>
        <p:spPr>
          <a:xfrm>
            <a:off x="457200" y="2174875"/>
            <a:ext cx="4040188"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4" name="Google Shape;44;p14"/>
          <p:cNvSpPr txBox="1"/>
          <p:nvPr>
            <p:ph idx="3" type="body"/>
          </p:nvPr>
        </p:nvSpPr>
        <p:spPr>
          <a:xfrm>
            <a:off x="4645025" y="1535113"/>
            <a:ext cx="4041775" cy="639762"/>
          </a:xfrm>
          <a:prstGeom prst="rect">
            <a:avLst/>
          </a:prstGeom>
          <a:noFill/>
          <a:ln>
            <a:noFill/>
          </a:ln>
        </p:spPr>
        <p:txBody>
          <a:bodyPr anchorCtr="0" anchor="b" bIns="45700" lIns="91425" spcFirstLastPara="1" rIns="91425" wrap="square" tIns="45700">
            <a:normAutofit/>
          </a:bodyPr>
          <a:lstStyle>
            <a:lvl1pPr indent="-228600" lvl="0" marL="457200" algn="l">
              <a:lnSpc>
                <a:spcPct val="100000"/>
              </a:lnSpc>
              <a:spcBef>
                <a:spcPts val="480"/>
              </a:spcBef>
              <a:spcAft>
                <a:spcPts val="0"/>
              </a:spcAft>
              <a:buClr>
                <a:schemeClr val="dk1"/>
              </a:buClr>
              <a:buSzPts val="2400"/>
              <a:buNone/>
              <a:defRPr b="1" sz="2400"/>
            </a:lvl1pPr>
            <a:lvl2pPr indent="-228600" lvl="1" marL="914400" algn="l">
              <a:lnSpc>
                <a:spcPct val="100000"/>
              </a:lnSpc>
              <a:spcBef>
                <a:spcPts val="400"/>
              </a:spcBef>
              <a:spcAft>
                <a:spcPts val="0"/>
              </a:spcAft>
              <a:buClr>
                <a:schemeClr val="dk1"/>
              </a:buClr>
              <a:buSzPts val="2000"/>
              <a:buNone/>
              <a:defRPr b="1" sz="2000"/>
            </a:lvl2pPr>
            <a:lvl3pPr indent="-228600" lvl="2" marL="1371600" algn="l">
              <a:lnSpc>
                <a:spcPct val="100000"/>
              </a:lnSpc>
              <a:spcBef>
                <a:spcPts val="360"/>
              </a:spcBef>
              <a:spcAft>
                <a:spcPts val="0"/>
              </a:spcAft>
              <a:buClr>
                <a:schemeClr val="dk1"/>
              </a:buClr>
              <a:buSzPts val="1800"/>
              <a:buNone/>
              <a:defRPr b="1" sz="1800"/>
            </a:lvl3pPr>
            <a:lvl4pPr indent="-228600" lvl="3" marL="1828800" algn="l">
              <a:lnSpc>
                <a:spcPct val="100000"/>
              </a:lnSpc>
              <a:spcBef>
                <a:spcPts val="320"/>
              </a:spcBef>
              <a:spcAft>
                <a:spcPts val="0"/>
              </a:spcAft>
              <a:buClr>
                <a:schemeClr val="dk1"/>
              </a:buClr>
              <a:buSzPts val="1600"/>
              <a:buNone/>
              <a:defRPr b="1" sz="1600"/>
            </a:lvl4pPr>
            <a:lvl5pPr indent="-228600" lvl="4" marL="2286000" algn="l">
              <a:lnSpc>
                <a:spcPct val="100000"/>
              </a:lnSpc>
              <a:spcBef>
                <a:spcPts val="320"/>
              </a:spcBef>
              <a:spcAft>
                <a:spcPts val="0"/>
              </a:spcAft>
              <a:buClr>
                <a:schemeClr val="dk1"/>
              </a:buClr>
              <a:buSzPts val="1600"/>
              <a:buNone/>
              <a:defRPr b="1" sz="1600"/>
            </a:lvl5pPr>
            <a:lvl6pPr indent="-228600" lvl="5" marL="2743200" algn="l">
              <a:lnSpc>
                <a:spcPct val="100000"/>
              </a:lnSpc>
              <a:spcBef>
                <a:spcPts val="320"/>
              </a:spcBef>
              <a:spcAft>
                <a:spcPts val="0"/>
              </a:spcAft>
              <a:buClr>
                <a:schemeClr val="dk1"/>
              </a:buClr>
              <a:buSzPts val="1600"/>
              <a:buNone/>
              <a:defRPr b="1" sz="1600"/>
            </a:lvl6pPr>
            <a:lvl7pPr indent="-228600" lvl="6" marL="3200400" algn="l">
              <a:lnSpc>
                <a:spcPct val="100000"/>
              </a:lnSpc>
              <a:spcBef>
                <a:spcPts val="320"/>
              </a:spcBef>
              <a:spcAft>
                <a:spcPts val="0"/>
              </a:spcAft>
              <a:buClr>
                <a:schemeClr val="dk1"/>
              </a:buClr>
              <a:buSzPts val="1600"/>
              <a:buNone/>
              <a:defRPr b="1" sz="1600"/>
            </a:lvl7pPr>
            <a:lvl8pPr indent="-228600" lvl="7" marL="3657600" algn="l">
              <a:lnSpc>
                <a:spcPct val="100000"/>
              </a:lnSpc>
              <a:spcBef>
                <a:spcPts val="320"/>
              </a:spcBef>
              <a:spcAft>
                <a:spcPts val="0"/>
              </a:spcAft>
              <a:buClr>
                <a:schemeClr val="dk1"/>
              </a:buClr>
              <a:buSzPts val="1600"/>
              <a:buNone/>
              <a:defRPr b="1" sz="1600"/>
            </a:lvl8pPr>
            <a:lvl9pPr indent="-228600" lvl="8" marL="4114800" algn="l">
              <a:lnSpc>
                <a:spcPct val="100000"/>
              </a:lnSpc>
              <a:spcBef>
                <a:spcPts val="320"/>
              </a:spcBef>
              <a:spcAft>
                <a:spcPts val="0"/>
              </a:spcAft>
              <a:buClr>
                <a:schemeClr val="dk1"/>
              </a:buClr>
              <a:buSzPts val="1600"/>
              <a:buNone/>
              <a:defRPr b="1" sz="1600"/>
            </a:lvl9pPr>
          </a:lstStyle>
          <a:p/>
        </p:txBody>
      </p:sp>
      <p:sp>
        <p:nvSpPr>
          <p:cNvPr id="45" name="Google Shape;45;p14"/>
          <p:cNvSpPr txBox="1"/>
          <p:nvPr>
            <p:ph idx="4" type="body"/>
          </p:nvPr>
        </p:nvSpPr>
        <p:spPr>
          <a:xfrm>
            <a:off x="4645025" y="2174875"/>
            <a:ext cx="4041775" cy="3951288"/>
          </a:xfrm>
          <a:prstGeom prst="rect">
            <a:avLst/>
          </a:prstGeom>
          <a:noFill/>
          <a:ln>
            <a:noFill/>
          </a:ln>
        </p:spPr>
        <p:txBody>
          <a:bodyPr anchorCtr="0" anchor="t" bIns="45700" lIns="91425" spcFirstLastPara="1" rIns="91425" wrap="square" tIns="45700">
            <a:normAutofit/>
          </a:bodyPr>
          <a:lstStyle>
            <a:lvl1pPr indent="-381000" lvl="0" marL="457200" algn="l">
              <a:lnSpc>
                <a:spcPct val="100000"/>
              </a:lnSpc>
              <a:spcBef>
                <a:spcPts val="480"/>
              </a:spcBef>
              <a:spcAft>
                <a:spcPts val="0"/>
              </a:spcAft>
              <a:buClr>
                <a:schemeClr val="dk1"/>
              </a:buClr>
              <a:buSzPts val="2400"/>
              <a:buChar char="•"/>
              <a:defRPr sz="2400"/>
            </a:lvl1pPr>
            <a:lvl2pPr indent="-355600" lvl="1" marL="914400" algn="l">
              <a:lnSpc>
                <a:spcPct val="100000"/>
              </a:lnSpc>
              <a:spcBef>
                <a:spcPts val="400"/>
              </a:spcBef>
              <a:spcAft>
                <a:spcPts val="0"/>
              </a:spcAft>
              <a:buClr>
                <a:schemeClr val="dk1"/>
              </a:buClr>
              <a:buSzPts val="2000"/>
              <a:buChar char="–"/>
              <a:defRPr sz="2000"/>
            </a:lvl2pPr>
            <a:lvl3pPr indent="-342900" lvl="2" marL="1371600" algn="l">
              <a:lnSpc>
                <a:spcPct val="100000"/>
              </a:lnSpc>
              <a:spcBef>
                <a:spcPts val="360"/>
              </a:spcBef>
              <a:spcAft>
                <a:spcPts val="0"/>
              </a:spcAft>
              <a:buClr>
                <a:schemeClr val="dk1"/>
              </a:buClr>
              <a:buSzPts val="1800"/>
              <a:buChar char="•"/>
              <a:defRPr sz="1800"/>
            </a:lvl3pPr>
            <a:lvl4pPr indent="-330200" lvl="3" marL="1828800" algn="l">
              <a:lnSpc>
                <a:spcPct val="100000"/>
              </a:lnSpc>
              <a:spcBef>
                <a:spcPts val="320"/>
              </a:spcBef>
              <a:spcAft>
                <a:spcPts val="0"/>
              </a:spcAft>
              <a:buClr>
                <a:schemeClr val="dk1"/>
              </a:buClr>
              <a:buSzPts val="1600"/>
              <a:buChar char="–"/>
              <a:defRPr sz="1600"/>
            </a:lvl4pPr>
            <a:lvl5pPr indent="-330200" lvl="4" marL="2286000" algn="l">
              <a:lnSpc>
                <a:spcPct val="100000"/>
              </a:lnSpc>
              <a:spcBef>
                <a:spcPts val="320"/>
              </a:spcBef>
              <a:spcAft>
                <a:spcPts val="0"/>
              </a:spcAft>
              <a:buClr>
                <a:schemeClr val="dk1"/>
              </a:buClr>
              <a:buSzPts val="1600"/>
              <a:buChar char="»"/>
              <a:defRPr sz="1600"/>
            </a:lvl5pPr>
            <a:lvl6pPr indent="-330200" lvl="5" marL="2743200" algn="l">
              <a:lnSpc>
                <a:spcPct val="100000"/>
              </a:lnSpc>
              <a:spcBef>
                <a:spcPts val="320"/>
              </a:spcBef>
              <a:spcAft>
                <a:spcPts val="0"/>
              </a:spcAft>
              <a:buClr>
                <a:schemeClr val="dk1"/>
              </a:buClr>
              <a:buSzPts val="1600"/>
              <a:buChar char="•"/>
              <a:defRPr sz="1600"/>
            </a:lvl6pPr>
            <a:lvl7pPr indent="-330200" lvl="6" marL="3200400" algn="l">
              <a:lnSpc>
                <a:spcPct val="100000"/>
              </a:lnSpc>
              <a:spcBef>
                <a:spcPts val="320"/>
              </a:spcBef>
              <a:spcAft>
                <a:spcPts val="0"/>
              </a:spcAft>
              <a:buClr>
                <a:schemeClr val="dk1"/>
              </a:buClr>
              <a:buSzPts val="1600"/>
              <a:buChar char="•"/>
              <a:defRPr sz="1600"/>
            </a:lvl7pPr>
            <a:lvl8pPr indent="-330200" lvl="7" marL="3657600" algn="l">
              <a:lnSpc>
                <a:spcPct val="100000"/>
              </a:lnSpc>
              <a:spcBef>
                <a:spcPts val="320"/>
              </a:spcBef>
              <a:spcAft>
                <a:spcPts val="0"/>
              </a:spcAft>
              <a:buClr>
                <a:schemeClr val="dk1"/>
              </a:buClr>
              <a:buSzPts val="1600"/>
              <a:buChar char="•"/>
              <a:defRPr sz="1600"/>
            </a:lvl8pPr>
            <a:lvl9pPr indent="-330200" lvl="8" marL="4114800" algn="l">
              <a:lnSpc>
                <a:spcPct val="100000"/>
              </a:lnSpc>
              <a:spcBef>
                <a:spcPts val="320"/>
              </a:spcBef>
              <a:spcAft>
                <a:spcPts val="0"/>
              </a:spcAft>
              <a:buClr>
                <a:schemeClr val="dk1"/>
              </a:buClr>
              <a:buSzPts val="1600"/>
              <a:buChar char="•"/>
              <a:defRPr sz="1600"/>
            </a:lvl9pPr>
          </a:lstStyle>
          <a:p/>
        </p:txBody>
      </p:sp>
      <p:sp>
        <p:nvSpPr>
          <p:cNvPr id="46" name="Google Shape;46;p14"/>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7" name="Google Shape;47;p14"/>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48" name="Google Shape;48;p14"/>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Title Only" type="titleOnly">
  <p:cSld name="TITLE_ONLY">
    <p:spTree>
      <p:nvGrpSpPr>
        <p:cNvPr id="49" name="Shape 49"/>
        <p:cNvGrpSpPr/>
        <p:nvPr/>
      </p:nvGrpSpPr>
      <p:grpSpPr>
        <a:xfrm>
          <a:off x="0" y="0"/>
          <a:ext cx="0" cy="0"/>
          <a:chOff x="0" y="0"/>
          <a:chExt cx="0" cy="0"/>
        </a:xfrm>
      </p:grpSpPr>
      <p:sp>
        <p:nvSpPr>
          <p:cNvPr id="50" name="Google Shape;50;p15"/>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algn="ctr">
              <a:lnSpc>
                <a:spcPct val="100000"/>
              </a:lnSpc>
              <a:spcBef>
                <a:spcPts val="0"/>
              </a:spcBef>
              <a:spcAft>
                <a:spcPts val="0"/>
              </a:spcAft>
              <a:buClr>
                <a:schemeClr val="dk1"/>
              </a:buClr>
              <a:buSzPts val="18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1" name="Google Shape;51;p15"/>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2" name="Google Shape;52;p15"/>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3" name="Google Shape;53;p15"/>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Content with Caption" type="objTx">
  <p:cSld name="OBJECT_WITH_CAPTION_TEXT">
    <p:spTree>
      <p:nvGrpSpPr>
        <p:cNvPr id="54" name="Shape 54"/>
        <p:cNvGrpSpPr/>
        <p:nvPr/>
      </p:nvGrpSpPr>
      <p:grpSpPr>
        <a:xfrm>
          <a:off x="0" y="0"/>
          <a:ext cx="0" cy="0"/>
          <a:chOff x="0" y="0"/>
          <a:chExt cx="0" cy="0"/>
        </a:xfrm>
      </p:grpSpPr>
      <p:sp>
        <p:nvSpPr>
          <p:cNvPr id="55" name="Google Shape;55;p16"/>
          <p:cNvSpPr txBox="1"/>
          <p:nvPr>
            <p:ph type="title"/>
          </p:nvPr>
        </p:nvSpPr>
        <p:spPr>
          <a:xfrm>
            <a:off x="457200" y="273050"/>
            <a:ext cx="3008313" cy="1162050"/>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6" name="Google Shape;56;p16"/>
          <p:cNvSpPr txBox="1"/>
          <p:nvPr>
            <p:ph idx="1" type="body"/>
          </p:nvPr>
        </p:nvSpPr>
        <p:spPr>
          <a:xfrm>
            <a:off x="3575050" y="273050"/>
            <a:ext cx="5111750" cy="5853113"/>
          </a:xfrm>
          <a:prstGeom prst="rect">
            <a:avLst/>
          </a:prstGeom>
          <a:noFill/>
          <a:ln>
            <a:noFill/>
          </a:ln>
        </p:spPr>
        <p:txBody>
          <a:bodyPr anchorCtr="0" anchor="t" bIns="45700" lIns="91425" spcFirstLastPara="1" rIns="91425" wrap="square" tIns="45700">
            <a:normAutofit/>
          </a:bodyPr>
          <a:lstStyle>
            <a:lvl1pPr indent="-431800" lvl="0" marL="457200" algn="l">
              <a:lnSpc>
                <a:spcPct val="100000"/>
              </a:lnSpc>
              <a:spcBef>
                <a:spcPts val="640"/>
              </a:spcBef>
              <a:spcAft>
                <a:spcPts val="0"/>
              </a:spcAft>
              <a:buClr>
                <a:schemeClr val="dk1"/>
              </a:buClr>
              <a:buSzPts val="3200"/>
              <a:buChar char="•"/>
              <a:defRPr sz="3200"/>
            </a:lvl1pPr>
            <a:lvl2pPr indent="-406400" lvl="1" marL="914400" algn="l">
              <a:lnSpc>
                <a:spcPct val="100000"/>
              </a:lnSpc>
              <a:spcBef>
                <a:spcPts val="560"/>
              </a:spcBef>
              <a:spcAft>
                <a:spcPts val="0"/>
              </a:spcAft>
              <a:buClr>
                <a:schemeClr val="dk1"/>
              </a:buClr>
              <a:buSzPts val="2800"/>
              <a:buChar char="–"/>
              <a:defRPr sz="2800"/>
            </a:lvl2pPr>
            <a:lvl3pPr indent="-381000" lvl="2" marL="1371600" algn="l">
              <a:lnSpc>
                <a:spcPct val="100000"/>
              </a:lnSpc>
              <a:spcBef>
                <a:spcPts val="480"/>
              </a:spcBef>
              <a:spcAft>
                <a:spcPts val="0"/>
              </a:spcAft>
              <a:buClr>
                <a:schemeClr val="dk1"/>
              </a:buClr>
              <a:buSzPts val="2400"/>
              <a:buChar char="•"/>
              <a:defRPr sz="2400"/>
            </a:lvl3pPr>
            <a:lvl4pPr indent="-355600" lvl="3" marL="1828800" algn="l">
              <a:lnSpc>
                <a:spcPct val="100000"/>
              </a:lnSpc>
              <a:spcBef>
                <a:spcPts val="400"/>
              </a:spcBef>
              <a:spcAft>
                <a:spcPts val="0"/>
              </a:spcAft>
              <a:buClr>
                <a:schemeClr val="dk1"/>
              </a:buClr>
              <a:buSzPts val="2000"/>
              <a:buChar char="–"/>
              <a:defRPr sz="2000"/>
            </a:lvl4pPr>
            <a:lvl5pPr indent="-355600" lvl="4" marL="2286000" algn="l">
              <a:lnSpc>
                <a:spcPct val="100000"/>
              </a:lnSpc>
              <a:spcBef>
                <a:spcPts val="400"/>
              </a:spcBef>
              <a:spcAft>
                <a:spcPts val="0"/>
              </a:spcAft>
              <a:buClr>
                <a:schemeClr val="dk1"/>
              </a:buClr>
              <a:buSzPts val="2000"/>
              <a:buChar char="»"/>
              <a:defRPr sz="2000"/>
            </a:lvl5pPr>
            <a:lvl6pPr indent="-355600" lvl="5" marL="2743200" algn="l">
              <a:lnSpc>
                <a:spcPct val="100000"/>
              </a:lnSpc>
              <a:spcBef>
                <a:spcPts val="400"/>
              </a:spcBef>
              <a:spcAft>
                <a:spcPts val="0"/>
              </a:spcAft>
              <a:buClr>
                <a:schemeClr val="dk1"/>
              </a:buClr>
              <a:buSzPts val="2000"/>
              <a:buChar char="•"/>
              <a:defRPr sz="2000"/>
            </a:lvl6pPr>
            <a:lvl7pPr indent="-355600" lvl="6" marL="3200400" algn="l">
              <a:lnSpc>
                <a:spcPct val="100000"/>
              </a:lnSpc>
              <a:spcBef>
                <a:spcPts val="400"/>
              </a:spcBef>
              <a:spcAft>
                <a:spcPts val="0"/>
              </a:spcAft>
              <a:buClr>
                <a:schemeClr val="dk1"/>
              </a:buClr>
              <a:buSzPts val="2000"/>
              <a:buChar char="•"/>
              <a:defRPr sz="2000"/>
            </a:lvl7pPr>
            <a:lvl8pPr indent="-355600" lvl="7" marL="3657600" algn="l">
              <a:lnSpc>
                <a:spcPct val="100000"/>
              </a:lnSpc>
              <a:spcBef>
                <a:spcPts val="400"/>
              </a:spcBef>
              <a:spcAft>
                <a:spcPts val="0"/>
              </a:spcAft>
              <a:buClr>
                <a:schemeClr val="dk1"/>
              </a:buClr>
              <a:buSzPts val="2000"/>
              <a:buChar char="•"/>
              <a:defRPr sz="2000"/>
            </a:lvl8pPr>
            <a:lvl9pPr indent="-355600" lvl="8" marL="4114800" algn="l">
              <a:lnSpc>
                <a:spcPct val="100000"/>
              </a:lnSpc>
              <a:spcBef>
                <a:spcPts val="400"/>
              </a:spcBef>
              <a:spcAft>
                <a:spcPts val="0"/>
              </a:spcAft>
              <a:buClr>
                <a:schemeClr val="dk1"/>
              </a:buClr>
              <a:buSzPts val="2000"/>
              <a:buChar char="•"/>
              <a:defRPr sz="2000"/>
            </a:lvl9pPr>
          </a:lstStyle>
          <a:p/>
        </p:txBody>
      </p:sp>
      <p:sp>
        <p:nvSpPr>
          <p:cNvPr id="57" name="Google Shape;57;p16"/>
          <p:cNvSpPr txBox="1"/>
          <p:nvPr>
            <p:ph idx="2" type="body"/>
          </p:nvPr>
        </p:nvSpPr>
        <p:spPr>
          <a:xfrm>
            <a:off x="457200" y="1435100"/>
            <a:ext cx="3008313" cy="4691063"/>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58" name="Google Shape;58;p16"/>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59" name="Google Shape;59;p16"/>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0" name="Google Shape;60;p16"/>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matchingName="Picture with Caption" type="picTx">
  <p:cSld name="PICTURE_WITH_CAPTION_TEXT">
    <p:spTree>
      <p:nvGrpSpPr>
        <p:cNvPr id="61" name="Shape 61"/>
        <p:cNvGrpSpPr/>
        <p:nvPr/>
      </p:nvGrpSpPr>
      <p:grpSpPr>
        <a:xfrm>
          <a:off x="0" y="0"/>
          <a:ext cx="0" cy="0"/>
          <a:chOff x="0" y="0"/>
          <a:chExt cx="0" cy="0"/>
        </a:xfrm>
      </p:grpSpPr>
      <p:sp>
        <p:nvSpPr>
          <p:cNvPr id="62" name="Google Shape;62;p17"/>
          <p:cNvSpPr txBox="1"/>
          <p:nvPr>
            <p:ph type="title"/>
          </p:nvPr>
        </p:nvSpPr>
        <p:spPr>
          <a:xfrm>
            <a:off x="1792288" y="4800600"/>
            <a:ext cx="5486400" cy="566738"/>
          </a:xfrm>
          <a:prstGeom prst="rect">
            <a:avLst/>
          </a:prstGeom>
          <a:noFill/>
          <a:ln>
            <a:noFill/>
          </a:ln>
        </p:spPr>
        <p:txBody>
          <a:bodyPr anchorCtr="0" anchor="b" bIns="45700" lIns="91425" spcFirstLastPara="1" rIns="91425" wrap="square" tIns="45700">
            <a:normAutofit/>
          </a:bodyPr>
          <a:lstStyle>
            <a:lvl1pPr lvl="0" algn="l">
              <a:lnSpc>
                <a:spcPct val="100000"/>
              </a:lnSpc>
              <a:spcBef>
                <a:spcPts val="0"/>
              </a:spcBef>
              <a:spcAft>
                <a:spcPts val="0"/>
              </a:spcAft>
              <a:buClr>
                <a:schemeClr val="dk1"/>
              </a:buClr>
              <a:buSzPts val="2000"/>
              <a:buFont typeface="Calibri"/>
              <a:buNone/>
              <a:defRPr b="1" sz="2000"/>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3" name="Google Shape;63;p17"/>
          <p:cNvSpPr/>
          <p:nvPr>
            <p:ph idx="2" type="pic"/>
          </p:nvPr>
        </p:nvSpPr>
        <p:spPr>
          <a:xfrm>
            <a:off x="1792288" y="612775"/>
            <a:ext cx="5486400" cy="4114800"/>
          </a:xfrm>
          <a:prstGeom prst="rect">
            <a:avLst/>
          </a:prstGeom>
          <a:noFill/>
          <a:ln>
            <a:noFill/>
          </a:ln>
        </p:spPr>
      </p:sp>
      <p:sp>
        <p:nvSpPr>
          <p:cNvPr id="64" name="Google Shape;64;p17"/>
          <p:cNvSpPr txBox="1"/>
          <p:nvPr>
            <p:ph idx="1" type="body"/>
          </p:nvPr>
        </p:nvSpPr>
        <p:spPr>
          <a:xfrm>
            <a:off x="1792288" y="5367338"/>
            <a:ext cx="5486400" cy="804862"/>
          </a:xfrm>
          <a:prstGeom prst="rect">
            <a:avLst/>
          </a:prstGeom>
          <a:noFill/>
          <a:ln>
            <a:noFill/>
          </a:ln>
        </p:spPr>
        <p:txBody>
          <a:bodyPr anchorCtr="0" anchor="t" bIns="45700" lIns="91425" spcFirstLastPara="1" rIns="91425" wrap="square" tIns="45700">
            <a:normAutofit/>
          </a:bodyPr>
          <a:lstStyle>
            <a:lvl1pPr indent="-228600" lvl="0" marL="457200" algn="l">
              <a:lnSpc>
                <a:spcPct val="100000"/>
              </a:lnSpc>
              <a:spcBef>
                <a:spcPts val="280"/>
              </a:spcBef>
              <a:spcAft>
                <a:spcPts val="0"/>
              </a:spcAft>
              <a:buClr>
                <a:schemeClr val="dk1"/>
              </a:buClr>
              <a:buSzPts val="1400"/>
              <a:buNone/>
              <a:defRPr sz="1400"/>
            </a:lvl1pPr>
            <a:lvl2pPr indent="-228600" lvl="1" marL="914400" algn="l">
              <a:lnSpc>
                <a:spcPct val="100000"/>
              </a:lnSpc>
              <a:spcBef>
                <a:spcPts val="240"/>
              </a:spcBef>
              <a:spcAft>
                <a:spcPts val="0"/>
              </a:spcAft>
              <a:buClr>
                <a:schemeClr val="dk1"/>
              </a:buClr>
              <a:buSzPts val="1200"/>
              <a:buNone/>
              <a:defRPr sz="1200"/>
            </a:lvl2pPr>
            <a:lvl3pPr indent="-228600" lvl="2" marL="1371600" algn="l">
              <a:lnSpc>
                <a:spcPct val="100000"/>
              </a:lnSpc>
              <a:spcBef>
                <a:spcPts val="200"/>
              </a:spcBef>
              <a:spcAft>
                <a:spcPts val="0"/>
              </a:spcAft>
              <a:buClr>
                <a:schemeClr val="dk1"/>
              </a:buClr>
              <a:buSzPts val="1000"/>
              <a:buNone/>
              <a:defRPr sz="1000"/>
            </a:lvl3pPr>
            <a:lvl4pPr indent="-228600" lvl="3" marL="1828800" algn="l">
              <a:lnSpc>
                <a:spcPct val="100000"/>
              </a:lnSpc>
              <a:spcBef>
                <a:spcPts val="180"/>
              </a:spcBef>
              <a:spcAft>
                <a:spcPts val="0"/>
              </a:spcAft>
              <a:buClr>
                <a:schemeClr val="dk1"/>
              </a:buClr>
              <a:buSzPts val="900"/>
              <a:buNone/>
              <a:defRPr sz="900"/>
            </a:lvl4pPr>
            <a:lvl5pPr indent="-228600" lvl="4" marL="2286000" algn="l">
              <a:lnSpc>
                <a:spcPct val="100000"/>
              </a:lnSpc>
              <a:spcBef>
                <a:spcPts val="180"/>
              </a:spcBef>
              <a:spcAft>
                <a:spcPts val="0"/>
              </a:spcAft>
              <a:buClr>
                <a:schemeClr val="dk1"/>
              </a:buClr>
              <a:buSzPts val="900"/>
              <a:buNone/>
              <a:defRPr sz="900"/>
            </a:lvl5pPr>
            <a:lvl6pPr indent="-228600" lvl="5" marL="2743200" algn="l">
              <a:lnSpc>
                <a:spcPct val="100000"/>
              </a:lnSpc>
              <a:spcBef>
                <a:spcPts val="180"/>
              </a:spcBef>
              <a:spcAft>
                <a:spcPts val="0"/>
              </a:spcAft>
              <a:buClr>
                <a:schemeClr val="dk1"/>
              </a:buClr>
              <a:buSzPts val="900"/>
              <a:buNone/>
              <a:defRPr sz="900"/>
            </a:lvl6pPr>
            <a:lvl7pPr indent="-228600" lvl="6" marL="3200400" algn="l">
              <a:lnSpc>
                <a:spcPct val="100000"/>
              </a:lnSpc>
              <a:spcBef>
                <a:spcPts val="180"/>
              </a:spcBef>
              <a:spcAft>
                <a:spcPts val="0"/>
              </a:spcAft>
              <a:buClr>
                <a:schemeClr val="dk1"/>
              </a:buClr>
              <a:buSzPts val="900"/>
              <a:buNone/>
              <a:defRPr sz="900"/>
            </a:lvl7pPr>
            <a:lvl8pPr indent="-228600" lvl="7" marL="3657600" algn="l">
              <a:lnSpc>
                <a:spcPct val="100000"/>
              </a:lnSpc>
              <a:spcBef>
                <a:spcPts val="180"/>
              </a:spcBef>
              <a:spcAft>
                <a:spcPts val="0"/>
              </a:spcAft>
              <a:buClr>
                <a:schemeClr val="dk1"/>
              </a:buClr>
              <a:buSzPts val="900"/>
              <a:buNone/>
              <a:defRPr sz="900"/>
            </a:lvl8pPr>
            <a:lvl9pPr indent="-228600" lvl="8" marL="4114800" algn="l">
              <a:lnSpc>
                <a:spcPct val="100000"/>
              </a:lnSpc>
              <a:spcBef>
                <a:spcPts val="180"/>
              </a:spcBef>
              <a:spcAft>
                <a:spcPts val="0"/>
              </a:spcAft>
              <a:buClr>
                <a:schemeClr val="dk1"/>
              </a:buClr>
              <a:buSzPts val="900"/>
              <a:buNone/>
              <a:defRPr sz="900"/>
            </a:lvl9pPr>
          </a:lstStyle>
          <a:p/>
        </p:txBody>
      </p:sp>
      <p:sp>
        <p:nvSpPr>
          <p:cNvPr id="65" name="Google Shape;65;p17"/>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algn="l">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6" name="Google Shape;66;p17"/>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algn="ctr">
              <a:lnSpc>
                <a:spcPct val="100000"/>
              </a:lnSpc>
              <a:spcBef>
                <a:spcPts val="0"/>
              </a:spcBef>
              <a:spcAft>
                <a:spcPts val="0"/>
              </a:spcAft>
              <a:buSzPts val="1400"/>
              <a:buNone/>
              <a:defRPr/>
            </a:lvl1pPr>
            <a:lvl2pPr lvl="1" algn="l">
              <a:lnSpc>
                <a:spcPct val="100000"/>
              </a:lnSpc>
              <a:spcBef>
                <a:spcPts val="0"/>
              </a:spcBef>
              <a:spcAft>
                <a:spcPts val="0"/>
              </a:spcAft>
              <a:buSzPts val="1400"/>
              <a:buNone/>
              <a:defRPr/>
            </a:lvl2pPr>
            <a:lvl3pPr lvl="2" algn="l">
              <a:lnSpc>
                <a:spcPct val="100000"/>
              </a:lnSpc>
              <a:spcBef>
                <a:spcPts val="0"/>
              </a:spcBef>
              <a:spcAft>
                <a:spcPts val="0"/>
              </a:spcAft>
              <a:buSzPts val="1400"/>
              <a:buNone/>
              <a:defRPr/>
            </a:lvl3pPr>
            <a:lvl4pPr lvl="3" algn="l">
              <a:lnSpc>
                <a:spcPct val="100000"/>
              </a:lnSpc>
              <a:spcBef>
                <a:spcPts val="0"/>
              </a:spcBef>
              <a:spcAft>
                <a:spcPts val="0"/>
              </a:spcAft>
              <a:buSzPts val="1400"/>
              <a:buNone/>
              <a:defRPr/>
            </a:lvl4pPr>
            <a:lvl5pPr lvl="4" algn="l">
              <a:lnSpc>
                <a:spcPct val="100000"/>
              </a:lnSpc>
              <a:spcBef>
                <a:spcPts val="0"/>
              </a:spcBef>
              <a:spcAft>
                <a:spcPts val="0"/>
              </a:spcAft>
              <a:buSzPts val="1400"/>
              <a:buNone/>
              <a:defRPr/>
            </a:lvl5pPr>
            <a:lvl6pPr lvl="5" algn="l">
              <a:lnSpc>
                <a:spcPct val="100000"/>
              </a:lnSpc>
              <a:spcBef>
                <a:spcPts val="0"/>
              </a:spcBef>
              <a:spcAft>
                <a:spcPts val="0"/>
              </a:spcAft>
              <a:buSzPts val="1400"/>
              <a:buNone/>
              <a:defRPr/>
            </a:lvl6pPr>
            <a:lvl7pPr lvl="6" algn="l">
              <a:lnSpc>
                <a:spcPct val="100000"/>
              </a:lnSpc>
              <a:spcBef>
                <a:spcPts val="0"/>
              </a:spcBef>
              <a:spcAft>
                <a:spcPts val="0"/>
              </a:spcAft>
              <a:buSzPts val="1400"/>
              <a:buNone/>
              <a:defRPr/>
            </a:lvl7pPr>
            <a:lvl8pPr lvl="7" algn="l">
              <a:lnSpc>
                <a:spcPct val="100000"/>
              </a:lnSpc>
              <a:spcBef>
                <a:spcPts val="0"/>
              </a:spcBef>
              <a:spcAft>
                <a:spcPts val="0"/>
              </a:spcAft>
              <a:buSzPts val="1400"/>
              <a:buNone/>
              <a:defRPr/>
            </a:lvl8pPr>
            <a:lvl9pPr lvl="8" algn="l">
              <a:lnSpc>
                <a:spcPct val="100000"/>
              </a:lnSpc>
              <a:spcBef>
                <a:spcPts val="0"/>
              </a:spcBef>
              <a:spcAft>
                <a:spcPts val="0"/>
              </a:spcAft>
              <a:buSzPts val="1400"/>
              <a:buNone/>
              <a:defRPr/>
            </a:lvl9pPr>
          </a:lstStyle>
          <a:p/>
        </p:txBody>
      </p:sp>
      <p:sp>
        <p:nvSpPr>
          <p:cNvPr id="67" name="Google Shape;67;p17"/>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2.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bg>
      <p:bgPr>
        <a:solidFill>
          <a:schemeClr val="lt1"/>
        </a:solidFill>
      </p:bgPr>
    </p:bg>
    <p:spTree>
      <p:nvGrpSpPr>
        <p:cNvPr id="5" name="Shape 5"/>
        <p:cNvGrpSpPr/>
        <p:nvPr/>
      </p:nvGrpSpPr>
      <p:grpSpPr>
        <a:xfrm>
          <a:off x="0" y="0"/>
          <a:ext cx="0" cy="0"/>
          <a:chOff x="0" y="0"/>
          <a:chExt cx="0" cy="0"/>
        </a:xfrm>
      </p:grpSpPr>
      <p:sp>
        <p:nvSpPr>
          <p:cNvPr id="6" name="Google Shape;6;p8"/>
          <p:cNvSpPr txBox="1"/>
          <p:nvPr>
            <p:ph type="title"/>
          </p:nvPr>
        </p:nvSpPr>
        <p:spPr>
          <a:xfrm>
            <a:off x="457200" y="274638"/>
            <a:ext cx="8229600" cy="1143000"/>
          </a:xfrm>
          <a:prstGeom prst="rect">
            <a:avLst/>
          </a:prstGeom>
          <a:noFill/>
          <a:ln>
            <a:noFill/>
          </a:ln>
        </p:spPr>
        <p:txBody>
          <a:bodyPr anchorCtr="0" anchor="ctr" bIns="45700" lIns="91425" spcFirstLastPara="1" rIns="91425" wrap="square" tIns="45700">
            <a:normAutofit/>
          </a:bodyPr>
          <a:lstStyle>
            <a:lvl1pPr lvl="0" marR="0" rtl="0" algn="ctr">
              <a:lnSpc>
                <a:spcPct val="100000"/>
              </a:lnSpc>
              <a:spcBef>
                <a:spcPts val="0"/>
              </a:spcBef>
              <a:spcAft>
                <a:spcPts val="0"/>
              </a:spcAft>
              <a:buClr>
                <a:schemeClr val="dk1"/>
              </a:buClr>
              <a:buSzPts val="4400"/>
              <a:buFont typeface="Calibri"/>
              <a:buNone/>
              <a:defRPr b="0" i="0" sz="4400" u="none" cap="none" strike="noStrike">
                <a:solidFill>
                  <a:schemeClr val="dk1"/>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rgbClr val="000000"/>
                </a:solidFill>
                <a:latin typeface="Arial"/>
                <a:ea typeface="Arial"/>
                <a:cs typeface="Arial"/>
                <a:sym typeface="Arial"/>
              </a:defRPr>
            </a:lvl9pPr>
          </a:lstStyle>
          <a:p/>
        </p:txBody>
      </p:sp>
      <p:sp>
        <p:nvSpPr>
          <p:cNvPr id="7" name="Google Shape;7;p8"/>
          <p:cNvSpPr txBox="1"/>
          <p:nvPr>
            <p:ph idx="1" type="body"/>
          </p:nvPr>
        </p:nvSpPr>
        <p:spPr>
          <a:xfrm>
            <a:off x="457200" y="1600200"/>
            <a:ext cx="8229600" cy="4525963"/>
          </a:xfrm>
          <a:prstGeom prst="rect">
            <a:avLst/>
          </a:prstGeom>
          <a:noFill/>
          <a:ln>
            <a:noFill/>
          </a:ln>
        </p:spPr>
        <p:txBody>
          <a:bodyPr anchorCtr="0" anchor="t" bIns="45700" lIns="91425" spcFirstLastPara="1" rIns="91425" wrap="square" tIns="45700">
            <a:normAutofit/>
          </a:bodyPr>
          <a:lstStyle>
            <a:lvl1pPr indent="-431800" lvl="0" marL="457200" marR="0" rtl="0" algn="l">
              <a:lnSpc>
                <a:spcPct val="100000"/>
              </a:lnSpc>
              <a:spcBef>
                <a:spcPts val="640"/>
              </a:spcBef>
              <a:spcAft>
                <a:spcPts val="0"/>
              </a:spcAft>
              <a:buClr>
                <a:schemeClr val="dk1"/>
              </a:buClr>
              <a:buSzPts val="3200"/>
              <a:buFont typeface="Arial"/>
              <a:buChar char="•"/>
              <a:defRPr b="0" i="0" sz="3200" u="none" cap="none" strike="noStrike">
                <a:solidFill>
                  <a:schemeClr val="dk1"/>
                </a:solidFill>
                <a:latin typeface="Calibri"/>
                <a:ea typeface="Calibri"/>
                <a:cs typeface="Calibri"/>
                <a:sym typeface="Calibri"/>
              </a:defRPr>
            </a:lvl1pPr>
            <a:lvl2pPr indent="-406400" lvl="1" marL="914400" marR="0" rtl="0" algn="l">
              <a:lnSpc>
                <a:spcPct val="100000"/>
              </a:lnSpc>
              <a:spcBef>
                <a:spcPts val="560"/>
              </a:spcBef>
              <a:spcAft>
                <a:spcPts val="0"/>
              </a:spcAft>
              <a:buClr>
                <a:schemeClr val="dk1"/>
              </a:buClr>
              <a:buSzPts val="2800"/>
              <a:buFont typeface="Arial"/>
              <a:buChar char="–"/>
              <a:defRPr b="0" i="0" sz="2800" u="none" cap="none" strike="noStrike">
                <a:solidFill>
                  <a:schemeClr val="dk1"/>
                </a:solidFill>
                <a:latin typeface="Calibri"/>
                <a:ea typeface="Calibri"/>
                <a:cs typeface="Calibri"/>
                <a:sym typeface="Calibri"/>
              </a:defRPr>
            </a:lvl2pPr>
            <a:lvl3pPr indent="-381000" lvl="2" marL="1371600" marR="0" rtl="0" algn="l">
              <a:lnSpc>
                <a:spcPct val="100000"/>
              </a:lnSpc>
              <a:spcBef>
                <a:spcPts val="480"/>
              </a:spcBef>
              <a:spcAft>
                <a:spcPts val="0"/>
              </a:spcAft>
              <a:buClr>
                <a:schemeClr val="dk1"/>
              </a:buClr>
              <a:buSzPts val="2400"/>
              <a:buFont typeface="Arial"/>
              <a:buChar char="•"/>
              <a:defRPr b="0" i="0" sz="2400" u="none" cap="none" strike="noStrike">
                <a:solidFill>
                  <a:schemeClr val="dk1"/>
                </a:solidFill>
                <a:latin typeface="Calibri"/>
                <a:ea typeface="Calibri"/>
                <a:cs typeface="Calibri"/>
                <a:sym typeface="Calibri"/>
              </a:defRPr>
            </a:lvl3pPr>
            <a:lvl4pPr indent="-355600" lvl="3" marL="1828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4pPr>
            <a:lvl5pPr indent="-355600" lvl="4" marL="22860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5pPr>
            <a:lvl6pPr indent="-355600" lvl="5" marL="27432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6pPr>
            <a:lvl7pPr indent="-355600" lvl="6" marL="32004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7pPr>
            <a:lvl8pPr indent="-355600" lvl="7" marL="36576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8pPr>
            <a:lvl9pPr indent="-355600" lvl="8" marL="4114800" marR="0" rtl="0" algn="l">
              <a:lnSpc>
                <a:spcPct val="100000"/>
              </a:lnSpc>
              <a:spcBef>
                <a:spcPts val="400"/>
              </a:spcBef>
              <a:spcAft>
                <a:spcPts val="0"/>
              </a:spcAft>
              <a:buClr>
                <a:schemeClr val="dk1"/>
              </a:buClr>
              <a:buSzPts val="2000"/>
              <a:buFont typeface="Arial"/>
              <a:buChar char="•"/>
              <a:defRPr b="0" i="0" sz="2000" u="none" cap="none" strike="noStrike">
                <a:solidFill>
                  <a:schemeClr val="dk1"/>
                </a:solidFill>
                <a:latin typeface="Calibri"/>
                <a:ea typeface="Calibri"/>
                <a:cs typeface="Calibri"/>
                <a:sym typeface="Calibri"/>
              </a:defRPr>
            </a:lvl9pPr>
          </a:lstStyle>
          <a:p/>
        </p:txBody>
      </p:sp>
      <p:sp>
        <p:nvSpPr>
          <p:cNvPr id="8" name="Google Shape;8;p8"/>
          <p:cNvSpPr txBox="1"/>
          <p:nvPr>
            <p:ph idx="10" type="dt"/>
          </p:nvPr>
        </p:nvSpPr>
        <p:spPr>
          <a:xfrm>
            <a:off x="457200" y="6356350"/>
            <a:ext cx="2133600" cy="365125"/>
          </a:xfrm>
          <a:prstGeom prst="rect">
            <a:avLst/>
          </a:prstGeom>
          <a:noFill/>
          <a:ln>
            <a:noFill/>
          </a:ln>
        </p:spPr>
        <p:txBody>
          <a:bodyPr anchorCtr="0" anchor="ctr" bIns="45700" lIns="91425" spcFirstLastPara="1" rIns="91425" wrap="square" tIns="45700">
            <a:noAutofit/>
          </a:bodyPr>
          <a:lstStyle>
            <a:lvl1pPr lvl="0" marR="0" rtl="0" algn="l">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9" name="Google Shape;9;p8"/>
          <p:cNvSpPr txBox="1"/>
          <p:nvPr>
            <p:ph idx="11" type="ftr"/>
          </p:nvPr>
        </p:nvSpPr>
        <p:spPr>
          <a:xfrm>
            <a:off x="3124200" y="6356350"/>
            <a:ext cx="2895600" cy="365125"/>
          </a:xfrm>
          <a:prstGeom prst="rect">
            <a:avLst/>
          </a:prstGeom>
          <a:noFill/>
          <a:ln>
            <a:noFill/>
          </a:ln>
        </p:spPr>
        <p:txBody>
          <a:bodyPr anchorCtr="0" anchor="ctr" bIns="45700" lIns="91425" spcFirstLastPara="1" rIns="91425" wrap="square" tIns="45700">
            <a:noAutofit/>
          </a:bodyPr>
          <a:lstStyle>
            <a:lvl1pPr lvl="0" marR="0" rtl="0" algn="ctr">
              <a:lnSpc>
                <a:spcPct val="100000"/>
              </a:lnSpc>
              <a:spcBef>
                <a:spcPts val="0"/>
              </a:spcBef>
              <a:spcAft>
                <a:spcPts val="0"/>
              </a:spcAft>
              <a:buClr>
                <a:srgbClr val="000000"/>
              </a:buClr>
              <a:buSzPts val="1400"/>
              <a:buFont typeface="Arial"/>
              <a:buNone/>
              <a:defRPr b="0" i="0" sz="1200" u="none" cap="none" strike="noStrike">
                <a:solidFill>
                  <a:srgbClr val="888888"/>
                </a:solidFill>
                <a:latin typeface="Calibri"/>
                <a:ea typeface="Calibri"/>
                <a:cs typeface="Calibri"/>
                <a:sym typeface="Calibri"/>
              </a:defRPr>
            </a:lvl1pPr>
            <a:lvl2pPr lvl="1"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2pPr>
            <a:lvl3pPr lvl="2"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3pPr>
            <a:lvl4pPr lvl="3"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4pPr>
            <a:lvl5pPr lvl="4"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5pPr>
            <a:lvl6pPr lvl="5"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6pPr>
            <a:lvl7pPr lvl="6"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7pPr>
            <a:lvl8pPr lvl="7"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8pPr>
            <a:lvl9pPr lvl="8" marR="0" rtl="0" algn="l">
              <a:lnSpc>
                <a:spcPct val="100000"/>
              </a:lnSpc>
              <a:spcBef>
                <a:spcPts val="0"/>
              </a:spcBef>
              <a:spcAft>
                <a:spcPts val="0"/>
              </a:spcAft>
              <a:buClr>
                <a:srgbClr val="000000"/>
              </a:buClr>
              <a:buSzPts val="1400"/>
              <a:buFont typeface="Arial"/>
              <a:buNone/>
              <a:defRPr b="0" i="0" sz="1800" u="none" cap="none" strike="noStrike">
                <a:solidFill>
                  <a:schemeClr val="dk1"/>
                </a:solidFill>
                <a:latin typeface="Calibri"/>
                <a:ea typeface="Calibri"/>
                <a:cs typeface="Calibri"/>
                <a:sym typeface="Calibri"/>
              </a:defRPr>
            </a:lvl9pPr>
          </a:lstStyle>
          <a:p/>
        </p:txBody>
      </p:sp>
      <p:sp>
        <p:nvSpPr>
          <p:cNvPr id="10" name="Google Shape;10;p8"/>
          <p:cNvSpPr txBox="1"/>
          <p:nvPr>
            <p:ph idx="12" type="sldNum"/>
          </p:nvPr>
        </p:nvSpPr>
        <p:spPr>
          <a:xfrm>
            <a:off x="6553200" y="6356350"/>
            <a:ext cx="2133600" cy="365125"/>
          </a:xfrm>
          <a:prstGeom prst="rect">
            <a:avLst/>
          </a:prstGeom>
          <a:noFill/>
          <a:ln>
            <a:noFill/>
          </a:ln>
        </p:spPr>
        <p:txBody>
          <a:bodyPr anchorCtr="0" anchor="ctr" bIns="45700" lIns="91425" spcFirstLastPara="1" rIns="91425" wrap="square" tIns="45700">
            <a:noAutofit/>
          </a:bodyPr>
          <a:lstStyle>
            <a:lvl1pPr indent="0" lvl="0"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1pPr>
            <a:lvl2pPr indent="0" lvl="1"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2pPr>
            <a:lvl3pPr indent="0" lvl="2"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3pPr>
            <a:lvl4pPr indent="0" lvl="3"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4pPr>
            <a:lvl5pPr indent="0" lvl="4"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5pPr>
            <a:lvl6pPr indent="0" lvl="5"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6pPr>
            <a:lvl7pPr indent="0" lvl="6"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7pPr>
            <a:lvl8pPr indent="0" lvl="7"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8pPr>
            <a:lvl9pPr indent="0" lvl="8" marL="0" marR="0" rtl="0" algn="r">
              <a:lnSpc>
                <a:spcPct val="100000"/>
              </a:lnSpc>
              <a:spcBef>
                <a:spcPts val="0"/>
              </a:spcBef>
              <a:spcAft>
                <a:spcPts val="0"/>
              </a:spcAft>
              <a:buClr>
                <a:srgbClr val="000000"/>
              </a:buClr>
              <a:buSzPts val="1200"/>
              <a:buFont typeface="Arial"/>
              <a:buNone/>
              <a:defRPr b="0" i="0" sz="1200" u="none" cap="none" strike="noStrike">
                <a:solidFill>
                  <a:srgbClr val="888888"/>
                </a:solidFill>
                <a:latin typeface="Calibri"/>
                <a:ea typeface="Calibri"/>
                <a:cs typeface="Calibri"/>
                <a:sym typeface="Calibri"/>
              </a:defRPr>
            </a:lvl9pPr>
          </a:lstStyle>
          <a:p>
            <a:pPr indent="0" lvl="0" marL="0" rtl="0" algn="r">
              <a:spcBef>
                <a:spcPts val="0"/>
              </a:spcBef>
              <a:spcAft>
                <a:spcPts val="0"/>
              </a:spcAft>
              <a:buNone/>
            </a:pPr>
            <a:fld id="{00000000-1234-1234-1234-123412341234}" type="slidenum">
              <a:rPr lang="en-US"/>
              <a:t>‹#›</a:t>
            </a:fld>
            <a:endParaRPr/>
          </a:p>
        </p:txBody>
      </p:sp>
    </p:spTree>
  </p:cSld>
  <p:clrMap accent1="accent1" accent2="accent2" accent3="accent3" accent4="accent4" accent5="accent5" accent6="accent6" bg1="lt1" bg2="dk2" tx1="dk1" tx2="lt2" folHlink="folHlink" hlink="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titleStyle>
    <p:body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Clr>
          <a:srgbClr val="000000"/>
        </a:buClr>
        <a:buFont typeface="Arial"/>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 Id="rId3" Type="http://schemas.openxmlformats.org/officeDocument/2006/relationships/image" Target="../media/image1.png"/><Relationship Id="rId4" Type="http://schemas.openxmlformats.org/officeDocument/2006/relationships/image" Target="../media/image17.png"/><Relationship Id="rId11" Type="http://schemas.openxmlformats.org/officeDocument/2006/relationships/image" Target="../media/image13.png"/><Relationship Id="rId10" Type="http://schemas.openxmlformats.org/officeDocument/2006/relationships/image" Target="../media/image2.png"/><Relationship Id="rId9" Type="http://schemas.openxmlformats.org/officeDocument/2006/relationships/image" Target="../media/image10.png"/><Relationship Id="rId5" Type="http://schemas.openxmlformats.org/officeDocument/2006/relationships/image" Target="../media/image20.png"/><Relationship Id="rId6" Type="http://schemas.openxmlformats.org/officeDocument/2006/relationships/image" Target="../media/image22.png"/><Relationship Id="rId7" Type="http://schemas.openxmlformats.org/officeDocument/2006/relationships/image" Target="../media/image12.png"/><Relationship Id="rId8" Type="http://schemas.openxmlformats.org/officeDocument/2006/relationships/image" Target="../media/image7.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2.xml"/><Relationship Id="rId3" Type="http://schemas.openxmlformats.org/officeDocument/2006/relationships/image" Target="../media/image1.png"/><Relationship Id="rId4" Type="http://schemas.openxmlformats.org/officeDocument/2006/relationships/image" Target="../media/image16.png"/><Relationship Id="rId5" Type="http://schemas.openxmlformats.org/officeDocument/2006/relationships/image" Target="../media/image2.png"/></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3.xml"/><Relationship Id="rId3" Type="http://schemas.openxmlformats.org/officeDocument/2006/relationships/image" Target="../media/image1.png"/><Relationship Id="rId4" Type="http://schemas.openxmlformats.org/officeDocument/2006/relationships/image" Target="../media/image11.png"/><Relationship Id="rId5" Type="http://schemas.openxmlformats.org/officeDocument/2006/relationships/image" Target="../media/image2.png"/></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4.xml"/><Relationship Id="rId3" Type="http://schemas.openxmlformats.org/officeDocument/2006/relationships/image" Target="../media/image1.png"/><Relationship Id="rId4" Type="http://schemas.openxmlformats.org/officeDocument/2006/relationships/image" Target="../media/image8.png"/><Relationship Id="rId5" Type="http://schemas.openxmlformats.org/officeDocument/2006/relationships/image" Target="../media/image2.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5.xml"/><Relationship Id="rId3" Type="http://schemas.openxmlformats.org/officeDocument/2006/relationships/image" Target="../media/image1.png"/><Relationship Id="rId4" Type="http://schemas.openxmlformats.org/officeDocument/2006/relationships/image" Target="../media/image21.png"/><Relationship Id="rId5" Type="http://schemas.openxmlformats.org/officeDocument/2006/relationships/image" Target="../media/image2.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6.xml"/><Relationship Id="rId3" Type="http://schemas.openxmlformats.org/officeDocument/2006/relationships/image" Target="../media/image15.png"/><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7.xml"/><Relationship Id="rId3" Type="http://schemas.openxmlformats.org/officeDocument/2006/relationships/image" Target="../media/image1.png"/><Relationship Id="rId4" Type="http://schemas.openxmlformats.org/officeDocument/2006/relationships/image" Target="../media/image17.png"/><Relationship Id="rId10" Type="http://schemas.openxmlformats.org/officeDocument/2006/relationships/image" Target="../media/image2.png"/><Relationship Id="rId9" Type="http://schemas.openxmlformats.org/officeDocument/2006/relationships/image" Target="../media/image10.png"/><Relationship Id="rId5" Type="http://schemas.openxmlformats.org/officeDocument/2006/relationships/image" Target="../media/image20.png"/><Relationship Id="rId6" Type="http://schemas.openxmlformats.org/officeDocument/2006/relationships/image" Target="../media/image22.png"/><Relationship Id="rId7" Type="http://schemas.openxmlformats.org/officeDocument/2006/relationships/image" Target="../media/image12.png"/><Relationship Id="rId8" Type="http://schemas.openxmlformats.org/officeDocument/2006/relationships/image" Target="../media/image7.jpg"/></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83" name="Shape 83"/>
        <p:cNvGrpSpPr/>
        <p:nvPr/>
      </p:nvGrpSpPr>
      <p:grpSpPr>
        <a:xfrm>
          <a:off x="0" y="0"/>
          <a:ext cx="0" cy="0"/>
          <a:chOff x="0" y="0"/>
          <a:chExt cx="0" cy="0"/>
        </a:xfrm>
      </p:grpSpPr>
      <p:grpSp>
        <p:nvGrpSpPr>
          <p:cNvPr id="84" name="Google Shape;84;p1"/>
          <p:cNvGrpSpPr/>
          <p:nvPr/>
        </p:nvGrpSpPr>
        <p:grpSpPr>
          <a:xfrm>
            <a:off x="1249407" y="3230963"/>
            <a:ext cx="15789150" cy="1870875"/>
            <a:chOff x="0" y="-419100"/>
            <a:chExt cx="21052200" cy="2494500"/>
          </a:xfrm>
        </p:grpSpPr>
        <p:sp>
          <p:nvSpPr>
            <p:cNvPr id="85" name="Google Shape;85;p1"/>
            <p:cNvSpPr/>
            <p:nvPr/>
          </p:nvSpPr>
          <p:spPr>
            <a:xfrm>
              <a:off x="0" y="0"/>
              <a:ext cx="21052200" cy="2075400"/>
            </a:xfrm>
            <a:custGeom>
              <a:rect b="b" l="l" r="r" t="t"/>
              <a:pathLst>
                <a:path extrusionOk="0" h="2075400" w="21052200">
                  <a:moveTo>
                    <a:pt x="0" y="0"/>
                  </a:moveTo>
                  <a:lnTo>
                    <a:pt x="21052200" y="0"/>
                  </a:lnTo>
                  <a:lnTo>
                    <a:pt x="21052200" y="2075400"/>
                  </a:lnTo>
                  <a:lnTo>
                    <a:pt x="0" y="2075400"/>
                  </a:lnTo>
                  <a:close/>
                </a:path>
              </a:pathLst>
            </a:custGeom>
            <a:solidFill>
              <a:srgbClr val="000000">
                <a:alpha val="0"/>
              </a:srgbClr>
            </a:solidFill>
            <a:ln>
              <a:noFill/>
            </a:ln>
          </p:spPr>
        </p:sp>
        <p:sp>
          <p:nvSpPr>
            <p:cNvPr id="86" name="Google Shape;86;p1"/>
            <p:cNvSpPr txBox="1"/>
            <p:nvPr/>
          </p:nvSpPr>
          <p:spPr>
            <a:xfrm>
              <a:off x="0" y="-419100"/>
              <a:ext cx="21052200" cy="2494500"/>
            </a:xfrm>
            <a:prstGeom prst="rect">
              <a:avLst/>
            </a:prstGeom>
            <a:noFill/>
            <a:ln>
              <a:noFill/>
            </a:ln>
          </p:spPr>
          <p:txBody>
            <a:bodyPr anchorCtr="0" anchor="t" bIns="0" lIns="0" spcFirstLastPara="1" rIns="0" wrap="square" tIns="0">
              <a:noAutofit/>
            </a:bodyPr>
            <a:lstStyle/>
            <a:p>
              <a:pPr indent="0" lvl="0" marL="0" marR="0" rtl="0" algn="ctr">
                <a:lnSpc>
                  <a:spcPct val="100000"/>
                </a:lnSpc>
                <a:spcBef>
                  <a:spcPts val="0"/>
                </a:spcBef>
                <a:spcAft>
                  <a:spcPts val="0"/>
                </a:spcAft>
                <a:buClr>
                  <a:srgbClr val="000000"/>
                </a:buClr>
                <a:buSzPts val="8100"/>
                <a:buFont typeface="Arial"/>
                <a:buNone/>
              </a:pPr>
              <a:r>
                <a:rPr b="1" lang="en-US" sz="7000">
                  <a:solidFill>
                    <a:srgbClr val="0E3B44"/>
                  </a:solidFill>
                </a:rPr>
                <a:t>Geschlechtsspezifische Unterschiede</a:t>
              </a:r>
              <a:endParaRPr b="0" i="0" sz="7000" u="none" cap="none" strike="noStrike">
                <a:solidFill>
                  <a:srgbClr val="000000"/>
                </a:solidFill>
                <a:latin typeface="Arial"/>
                <a:ea typeface="Arial"/>
                <a:cs typeface="Arial"/>
                <a:sym typeface="Arial"/>
              </a:endParaRPr>
            </a:p>
          </p:txBody>
        </p:sp>
      </p:grpSp>
      <p:sp>
        <p:nvSpPr>
          <p:cNvPr descr="Blue text on a white background  Description automatically generated" id="87" name="Google Shape;87;p1"/>
          <p:cNvSpPr/>
          <p:nvPr/>
        </p:nvSpPr>
        <p:spPr>
          <a:xfrm>
            <a:off x="13388364" y="435134"/>
            <a:ext cx="4729639" cy="988410"/>
          </a:xfrm>
          <a:custGeom>
            <a:rect b="b" l="l" r="r" t="t"/>
            <a:pathLst>
              <a:path extrusionOk="0" h="1317879" w="6306185">
                <a:moveTo>
                  <a:pt x="0" y="0"/>
                </a:moveTo>
                <a:lnTo>
                  <a:pt x="6306185" y="0"/>
                </a:lnTo>
                <a:lnTo>
                  <a:pt x="6306185" y="1317879"/>
                </a:lnTo>
                <a:lnTo>
                  <a:pt x="0" y="1317879"/>
                </a:lnTo>
                <a:lnTo>
                  <a:pt x="0" y="0"/>
                </a:lnTo>
                <a:close/>
              </a:path>
            </a:pathLst>
          </a:custGeom>
          <a:blipFill rotWithShape="1">
            <a:blip r:embed="rId3">
              <a:alphaModFix/>
            </a:blip>
            <a:stretch>
              <a:fillRect b="-339" l="0" r="0" t="-343"/>
            </a:stretch>
          </a:blipFill>
          <a:ln>
            <a:noFill/>
          </a:ln>
        </p:spPr>
      </p:sp>
      <p:sp>
        <p:nvSpPr>
          <p:cNvPr id="88" name="Google Shape;88;p1"/>
          <p:cNvSpPr/>
          <p:nvPr/>
        </p:nvSpPr>
        <p:spPr>
          <a:xfrm>
            <a:off x="12813930" y="8806448"/>
            <a:ext cx="920401" cy="920401"/>
          </a:xfrm>
          <a:custGeom>
            <a:rect b="b" l="l" r="r" t="t"/>
            <a:pathLst>
              <a:path extrusionOk="0" h="1227201" w="1227201">
                <a:moveTo>
                  <a:pt x="0" y="0"/>
                </a:moveTo>
                <a:lnTo>
                  <a:pt x="1227201" y="0"/>
                </a:lnTo>
                <a:lnTo>
                  <a:pt x="1227201" y="1227201"/>
                </a:lnTo>
                <a:lnTo>
                  <a:pt x="0" y="1227201"/>
                </a:lnTo>
                <a:lnTo>
                  <a:pt x="0" y="0"/>
                </a:lnTo>
                <a:close/>
              </a:path>
            </a:pathLst>
          </a:custGeom>
          <a:blipFill rotWithShape="1">
            <a:blip r:embed="rId4">
              <a:alphaModFix/>
            </a:blip>
            <a:stretch>
              <a:fillRect b="2" l="0" r="2" t="0"/>
            </a:stretch>
          </a:blipFill>
          <a:ln>
            <a:noFill/>
          </a:ln>
        </p:spPr>
      </p:sp>
      <p:grpSp>
        <p:nvGrpSpPr>
          <p:cNvPr id="89" name="Google Shape;89;p1"/>
          <p:cNvGrpSpPr/>
          <p:nvPr/>
        </p:nvGrpSpPr>
        <p:grpSpPr>
          <a:xfrm>
            <a:off x="2179798" y="4631457"/>
            <a:ext cx="13923713" cy="2723456"/>
            <a:chOff x="6383" y="-779600"/>
            <a:chExt cx="18564950" cy="3631275"/>
          </a:xfrm>
        </p:grpSpPr>
        <p:sp>
          <p:nvSpPr>
            <p:cNvPr id="90" name="Google Shape;90;p1"/>
            <p:cNvSpPr/>
            <p:nvPr/>
          </p:nvSpPr>
          <p:spPr>
            <a:xfrm>
              <a:off x="6383" y="-779600"/>
              <a:ext cx="18558601" cy="1919100"/>
            </a:xfrm>
            <a:custGeom>
              <a:rect b="b" l="l" r="r" t="t"/>
              <a:pathLst>
                <a:path extrusionOk="0" h="1919100" w="18558601">
                  <a:moveTo>
                    <a:pt x="0" y="0"/>
                  </a:moveTo>
                  <a:lnTo>
                    <a:pt x="18558601" y="0"/>
                  </a:lnTo>
                  <a:lnTo>
                    <a:pt x="18558601" y="1919100"/>
                  </a:lnTo>
                  <a:lnTo>
                    <a:pt x="0" y="1919100"/>
                  </a:lnTo>
                  <a:close/>
                </a:path>
              </a:pathLst>
            </a:custGeom>
            <a:solidFill>
              <a:srgbClr val="000000">
                <a:alpha val="0"/>
              </a:srgbClr>
            </a:solidFill>
            <a:ln>
              <a:noFill/>
            </a:ln>
          </p:spPr>
        </p:sp>
        <p:sp>
          <p:nvSpPr>
            <p:cNvPr id="91" name="Google Shape;91;p1"/>
            <p:cNvSpPr txBox="1"/>
            <p:nvPr/>
          </p:nvSpPr>
          <p:spPr>
            <a:xfrm>
              <a:off x="12733" y="713575"/>
              <a:ext cx="18558600" cy="2138100"/>
            </a:xfrm>
            <a:prstGeom prst="rect">
              <a:avLst/>
            </a:prstGeom>
            <a:noFill/>
            <a:ln>
              <a:noFill/>
            </a:ln>
          </p:spPr>
          <p:txBody>
            <a:bodyPr anchorCtr="0" anchor="t" bIns="0" lIns="0" spcFirstLastPara="1" rIns="0" wrap="square" tIns="0">
              <a:noAutofit/>
            </a:bodyPr>
            <a:lstStyle/>
            <a:p>
              <a:pPr indent="0" lvl="0" marL="0" marR="0" rtl="0" algn="ctr">
                <a:lnSpc>
                  <a:spcPct val="154047"/>
                </a:lnSpc>
                <a:spcBef>
                  <a:spcPts val="0"/>
                </a:spcBef>
                <a:spcAft>
                  <a:spcPts val="0"/>
                </a:spcAft>
                <a:buClr>
                  <a:srgbClr val="000000"/>
                </a:buClr>
                <a:buSzPts val="4200"/>
                <a:buFont typeface="Arial"/>
                <a:buNone/>
              </a:pPr>
              <a:r>
                <a:rPr b="1" lang="en-US" sz="4200">
                  <a:solidFill>
                    <a:srgbClr val="0E3B44"/>
                  </a:solidFill>
                </a:rPr>
                <a:t>im Energiesektor</a:t>
              </a:r>
              <a:endParaRPr b="0" i="0" sz="1400" u="none" cap="none" strike="noStrike">
                <a:solidFill>
                  <a:srgbClr val="000000"/>
                </a:solidFill>
                <a:latin typeface="Arial"/>
                <a:ea typeface="Arial"/>
                <a:cs typeface="Arial"/>
                <a:sym typeface="Arial"/>
              </a:endParaRPr>
            </a:p>
            <a:p>
              <a:pPr indent="0" lvl="0" marL="0" marR="0" rtl="0" algn="ctr">
                <a:lnSpc>
                  <a:spcPct val="25666"/>
                </a:lnSpc>
                <a:spcBef>
                  <a:spcPts val="0"/>
                </a:spcBef>
                <a:spcAft>
                  <a:spcPts val="0"/>
                </a:spcAft>
                <a:buClr>
                  <a:srgbClr val="000000"/>
                </a:buClr>
                <a:buSzPts val="4200"/>
                <a:buFont typeface="Arial"/>
                <a:buNone/>
              </a:pPr>
              <a:r>
                <a:t/>
              </a:r>
              <a:endParaRPr b="1" i="0" sz="4200" u="none" cap="none" strike="noStrike">
                <a:solidFill>
                  <a:srgbClr val="0E3B44"/>
                </a:solidFill>
                <a:latin typeface="Arial"/>
                <a:ea typeface="Arial"/>
                <a:cs typeface="Arial"/>
                <a:sym typeface="Arial"/>
              </a:endParaRPr>
            </a:p>
          </p:txBody>
        </p:sp>
      </p:grpSp>
      <p:sp>
        <p:nvSpPr>
          <p:cNvPr descr="Immagine che contiene Carattere, testo, Elementi grafici, grafica  Descrizione generata automaticamente" id="92" name="Google Shape;92;p1"/>
          <p:cNvSpPr/>
          <p:nvPr/>
        </p:nvSpPr>
        <p:spPr>
          <a:xfrm>
            <a:off x="11079711" y="9006354"/>
            <a:ext cx="1392555" cy="554355"/>
          </a:xfrm>
          <a:custGeom>
            <a:rect b="b" l="l" r="r" t="t"/>
            <a:pathLst>
              <a:path extrusionOk="0" h="739140" w="1856740">
                <a:moveTo>
                  <a:pt x="0" y="0"/>
                </a:moveTo>
                <a:lnTo>
                  <a:pt x="1856740" y="0"/>
                </a:lnTo>
                <a:lnTo>
                  <a:pt x="1856740" y="739140"/>
                </a:lnTo>
                <a:lnTo>
                  <a:pt x="0" y="739140"/>
                </a:lnTo>
                <a:lnTo>
                  <a:pt x="0" y="0"/>
                </a:lnTo>
                <a:close/>
              </a:path>
            </a:pathLst>
          </a:custGeom>
          <a:blipFill rotWithShape="1">
            <a:blip r:embed="rId5">
              <a:alphaModFix/>
            </a:blip>
            <a:stretch>
              <a:fillRect b="-238" l="0" r="0" t="-237"/>
            </a:stretch>
          </a:blipFill>
          <a:ln>
            <a:noFill/>
          </a:ln>
        </p:spPr>
      </p:sp>
      <p:sp>
        <p:nvSpPr>
          <p:cNvPr descr="Immagine che contiene clipart, Elementi grafici, disegno, illustrazione  Descrizione generata automaticamente" id="93" name="Google Shape;93;p1"/>
          <p:cNvSpPr/>
          <p:nvPr/>
        </p:nvSpPr>
        <p:spPr>
          <a:xfrm>
            <a:off x="9931455" y="8806448"/>
            <a:ext cx="697230" cy="825817"/>
          </a:xfrm>
          <a:custGeom>
            <a:rect b="b" l="l" r="r" t="t"/>
            <a:pathLst>
              <a:path extrusionOk="0" h="1101090" w="929640">
                <a:moveTo>
                  <a:pt x="0" y="0"/>
                </a:moveTo>
                <a:lnTo>
                  <a:pt x="929640" y="0"/>
                </a:lnTo>
                <a:lnTo>
                  <a:pt x="929640" y="1101090"/>
                </a:lnTo>
                <a:lnTo>
                  <a:pt x="0" y="1101090"/>
                </a:lnTo>
                <a:lnTo>
                  <a:pt x="0" y="0"/>
                </a:lnTo>
                <a:close/>
              </a:path>
            </a:pathLst>
          </a:custGeom>
          <a:blipFill rotWithShape="1">
            <a:blip r:embed="rId6">
              <a:alphaModFix/>
            </a:blip>
            <a:stretch>
              <a:fillRect b="0" l="0" r="0" t="0"/>
            </a:stretch>
          </a:blipFill>
          <a:ln>
            <a:noFill/>
          </a:ln>
        </p:spPr>
      </p:sp>
      <p:sp>
        <p:nvSpPr>
          <p:cNvPr descr="Immagine che contiene schermata, Elementi grafici, Carattere, design  Descrizione generata automaticamente" id="94" name="Google Shape;94;p1"/>
          <p:cNvSpPr/>
          <p:nvPr/>
        </p:nvSpPr>
        <p:spPr>
          <a:xfrm>
            <a:off x="8902137" y="8785016"/>
            <a:ext cx="868680" cy="868680"/>
          </a:xfrm>
          <a:custGeom>
            <a:rect b="b" l="l" r="r" t="t"/>
            <a:pathLst>
              <a:path extrusionOk="0" h="1158240" w="1158240">
                <a:moveTo>
                  <a:pt x="0" y="0"/>
                </a:moveTo>
                <a:lnTo>
                  <a:pt x="1158240" y="0"/>
                </a:lnTo>
                <a:lnTo>
                  <a:pt x="1158240" y="1158240"/>
                </a:lnTo>
                <a:lnTo>
                  <a:pt x="0" y="1158240"/>
                </a:lnTo>
                <a:lnTo>
                  <a:pt x="0" y="0"/>
                </a:lnTo>
                <a:close/>
              </a:path>
            </a:pathLst>
          </a:custGeom>
          <a:blipFill rotWithShape="1">
            <a:blip r:embed="rId7">
              <a:alphaModFix/>
            </a:blip>
            <a:stretch>
              <a:fillRect b="0" l="0" r="0" t="0"/>
            </a:stretch>
          </a:blipFill>
          <a:ln>
            <a:noFill/>
          </a:ln>
        </p:spPr>
      </p:sp>
      <p:sp>
        <p:nvSpPr>
          <p:cNvPr descr="Immagine che contiene testo, Carattere, logo, simbolo  Descrizione generata automaticamente" id="95" name="Google Shape;95;p1"/>
          <p:cNvSpPr/>
          <p:nvPr/>
        </p:nvSpPr>
        <p:spPr>
          <a:xfrm>
            <a:off x="6716892" y="8918012"/>
            <a:ext cx="1760220" cy="697230"/>
          </a:xfrm>
          <a:custGeom>
            <a:rect b="b" l="l" r="r" t="t"/>
            <a:pathLst>
              <a:path extrusionOk="0" h="697230" w="1760220">
                <a:moveTo>
                  <a:pt x="0" y="0"/>
                </a:moveTo>
                <a:lnTo>
                  <a:pt x="1760220" y="0"/>
                </a:lnTo>
                <a:lnTo>
                  <a:pt x="1760220" y="697230"/>
                </a:lnTo>
                <a:lnTo>
                  <a:pt x="0" y="697230"/>
                </a:lnTo>
                <a:lnTo>
                  <a:pt x="0" y="0"/>
                </a:lnTo>
                <a:close/>
              </a:path>
            </a:pathLst>
          </a:custGeom>
          <a:blipFill rotWithShape="1">
            <a:blip r:embed="rId8">
              <a:alphaModFix/>
            </a:blip>
            <a:stretch>
              <a:fillRect b="0" l="0" r="-309" t="0"/>
            </a:stretch>
          </a:blipFill>
          <a:ln>
            <a:noFill/>
          </a:ln>
        </p:spPr>
      </p:sp>
      <p:sp>
        <p:nvSpPr>
          <p:cNvPr descr="Immagine che contiene testo, Carattere, logo, Elementi grafici  Descrizione generata automaticamente" id="96" name="Google Shape;96;p1"/>
          <p:cNvSpPr/>
          <p:nvPr/>
        </p:nvSpPr>
        <p:spPr>
          <a:xfrm>
            <a:off x="4737544" y="8962180"/>
            <a:ext cx="1577340" cy="514350"/>
          </a:xfrm>
          <a:custGeom>
            <a:rect b="b" l="l" r="r" t="t"/>
            <a:pathLst>
              <a:path extrusionOk="0" h="685800" w="2103120">
                <a:moveTo>
                  <a:pt x="0" y="0"/>
                </a:moveTo>
                <a:lnTo>
                  <a:pt x="2103120" y="0"/>
                </a:lnTo>
                <a:lnTo>
                  <a:pt x="2103120" y="685800"/>
                </a:lnTo>
                <a:lnTo>
                  <a:pt x="0" y="685800"/>
                </a:lnTo>
                <a:lnTo>
                  <a:pt x="0" y="0"/>
                </a:lnTo>
                <a:close/>
              </a:path>
            </a:pathLst>
          </a:custGeom>
          <a:blipFill rotWithShape="1">
            <a:blip r:embed="rId9">
              <a:alphaModFix/>
            </a:blip>
            <a:stretch>
              <a:fillRect b="0" l="-42" r="-42" t="0"/>
            </a:stretch>
          </a:blipFill>
          <a:ln>
            <a:noFill/>
          </a:ln>
        </p:spPr>
      </p:sp>
      <p:sp>
        <p:nvSpPr>
          <p:cNvPr id="97" name="Google Shape;97;p1"/>
          <p:cNvSpPr/>
          <p:nvPr/>
        </p:nvSpPr>
        <p:spPr>
          <a:xfrm>
            <a:off x="0" y="0"/>
            <a:ext cx="2373725" cy="2462879"/>
          </a:xfrm>
          <a:custGeom>
            <a:rect b="b" l="l" r="r" t="t"/>
            <a:pathLst>
              <a:path extrusionOk="0" h="3283839" w="3164967">
                <a:moveTo>
                  <a:pt x="0" y="0"/>
                </a:moveTo>
                <a:lnTo>
                  <a:pt x="3164967" y="0"/>
                </a:lnTo>
                <a:lnTo>
                  <a:pt x="3164967" y="3283839"/>
                </a:lnTo>
                <a:lnTo>
                  <a:pt x="0" y="3283839"/>
                </a:lnTo>
                <a:lnTo>
                  <a:pt x="0" y="0"/>
                </a:lnTo>
                <a:close/>
              </a:path>
            </a:pathLst>
          </a:custGeom>
          <a:blipFill rotWithShape="1">
            <a:blip r:embed="rId10">
              <a:alphaModFix/>
            </a:blip>
            <a:stretch>
              <a:fillRect b="0" l="-1875" r="-1875" t="0"/>
            </a:stretch>
          </a:blipFill>
          <a:ln>
            <a:noFill/>
          </a:ln>
        </p:spPr>
      </p:sp>
      <p:sp>
        <p:nvSpPr>
          <p:cNvPr id="98" name="Google Shape;98;p1"/>
          <p:cNvSpPr/>
          <p:nvPr/>
        </p:nvSpPr>
        <p:spPr>
          <a:xfrm>
            <a:off x="5542341" y="206850"/>
            <a:ext cx="7203376" cy="4801076"/>
          </a:xfrm>
          <a:custGeom>
            <a:rect b="b" l="l" r="r" t="t"/>
            <a:pathLst>
              <a:path extrusionOk="0" h="6401435" w="9604502">
                <a:moveTo>
                  <a:pt x="0" y="0"/>
                </a:moveTo>
                <a:lnTo>
                  <a:pt x="9604502" y="0"/>
                </a:lnTo>
                <a:lnTo>
                  <a:pt x="9604502" y="6401435"/>
                </a:lnTo>
                <a:lnTo>
                  <a:pt x="0" y="6401435"/>
                </a:lnTo>
                <a:lnTo>
                  <a:pt x="0" y="0"/>
                </a:lnTo>
                <a:close/>
              </a:path>
            </a:pathLst>
          </a:custGeom>
          <a:blipFill rotWithShape="1">
            <a:blip r:embed="rId11">
              <a:alphaModFix/>
            </a:blip>
            <a:stretch>
              <a:fillRect b="-32" l="0" r="0" t="-34"/>
            </a:stretch>
          </a:blipFill>
          <a:ln>
            <a:noFill/>
          </a:ln>
        </p:spPr>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02" name="Shape 102"/>
        <p:cNvGrpSpPr/>
        <p:nvPr/>
      </p:nvGrpSpPr>
      <p:grpSpPr>
        <a:xfrm>
          <a:off x="0" y="0"/>
          <a:ext cx="0" cy="0"/>
          <a:chOff x="0" y="0"/>
          <a:chExt cx="0" cy="0"/>
        </a:xfrm>
      </p:grpSpPr>
      <p:grpSp>
        <p:nvGrpSpPr>
          <p:cNvPr id="103" name="Google Shape;103;p2"/>
          <p:cNvGrpSpPr/>
          <p:nvPr/>
        </p:nvGrpSpPr>
        <p:grpSpPr>
          <a:xfrm>
            <a:off x="1257300" y="454825"/>
            <a:ext cx="15773400" cy="2081475"/>
            <a:chOff x="0" y="-190495"/>
            <a:chExt cx="21031200" cy="2775300"/>
          </a:xfrm>
        </p:grpSpPr>
        <p:sp>
          <p:nvSpPr>
            <p:cNvPr id="104" name="Google Shape;104;p2"/>
            <p:cNvSpPr/>
            <p:nvPr/>
          </p:nvSpPr>
          <p:spPr>
            <a:xfrm>
              <a:off x="0" y="0"/>
              <a:ext cx="21031200" cy="2584725"/>
            </a:xfrm>
            <a:custGeom>
              <a:rect b="b" l="l" r="r" t="t"/>
              <a:pathLst>
                <a:path extrusionOk="0" h="2584725" w="21031200">
                  <a:moveTo>
                    <a:pt x="0" y="0"/>
                  </a:moveTo>
                  <a:lnTo>
                    <a:pt x="21031200" y="0"/>
                  </a:lnTo>
                  <a:lnTo>
                    <a:pt x="21031200" y="2584725"/>
                  </a:lnTo>
                  <a:lnTo>
                    <a:pt x="0" y="2584725"/>
                  </a:lnTo>
                  <a:close/>
                </a:path>
              </a:pathLst>
            </a:custGeom>
            <a:solidFill>
              <a:srgbClr val="000000">
                <a:alpha val="0"/>
              </a:srgbClr>
            </a:solidFill>
            <a:ln>
              <a:noFill/>
            </a:ln>
          </p:spPr>
        </p:sp>
        <p:sp>
          <p:nvSpPr>
            <p:cNvPr id="105" name="Google Shape;105;p2"/>
            <p:cNvSpPr txBox="1"/>
            <p:nvPr/>
          </p:nvSpPr>
          <p:spPr>
            <a:xfrm>
              <a:off x="662400" y="-190495"/>
              <a:ext cx="20368800" cy="2775300"/>
            </a:xfrm>
            <a:prstGeom prst="rect">
              <a:avLst/>
            </a:prstGeom>
            <a:noFill/>
            <a:ln>
              <a:noFill/>
            </a:ln>
          </p:spPr>
          <p:txBody>
            <a:bodyPr anchorCtr="0" anchor="ctr" bIns="0" lIns="0" spcFirstLastPara="1" rIns="0" wrap="square" tIns="0">
              <a:noAutofit/>
            </a:bodyPr>
            <a:lstStyle/>
            <a:p>
              <a:pPr indent="0" lvl="0" marL="0" marR="0" rtl="0" algn="l">
                <a:lnSpc>
                  <a:spcPct val="129590"/>
                </a:lnSpc>
                <a:spcBef>
                  <a:spcPts val="0"/>
                </a:spcBef>
                <a:spcAft>
                  <a:spcPts val="0"/>
                </a:spcAft>
                <a:buClr>
                  <a:srgbClr val="000000"/>
                </a:buClr>
                <a:buSzPts val="6600"/>
                <a:buFont typeface="Arial"/>
                <a:buNone/>
              </a:pPr>
              <a:r>
                <a:rPr lang="en-US" sz="5800">
                  <a:solidFill>
                    <a:srgbClr val="0E3B44"/>
                  </a:solidFill>
                </a:rPr>
                <a:t>Geschlechtsspezifische Unterschiede</a:t>
              </a:r>
              <a:endParaRPr b="0" i="0" sz="5800" u="none" cap="none" strike="noStrike">
                <a:solidFill>
                  <a:srgbClr val="000000"/>
                </a:solidFill>
                <a:latin typeface="Arial"/>
                <a:ea typeface="Arial"/>
                <a:cs typeface="Arial"/>
                <a:sym typeface="Arial"/>
              </a:endParaRPr>
            </a:p>
          </p:txBody>
        </p:sp>
      </p:grpSp>
      <p:grpSp>
        <p:nvGrpSpPr>
          <p:cNvPr id="106" name="Google Shape;106;p2"/>
          <p:cNvGrpSpPr/>
          <p:nvPr/>
        </p:nvGrpSpPr>
        <p:grpSpPr>
          <a:xfrm>
            <a:off x="1028700" y="2457659"/>
            <a:ext cx="12553089" cy="7098480"/>
            <a:chOff x="0" y="-104775"/>
            <a:chExt cx="16737452" cy="9464640"/>
          </a:xfrm>
        </p:grpSpPr>
        <p:sp>
          <p:nvSpPr>
            <p:cNvPr id="107" name="Google Shape;107;p2"/>
            <p:cNvSpPr/>
            <p:nvPr/>
          </p:nvSpPr>
          <p:spPr>
            <a:xfrm>
              <a:off x="0" y="0"/>
              <a:ext cx="16737451" cy="9359865"/>
            </a:xfrm>
            <a:custGeom>
              <a:rect b="b" l="l" r="r" t="t"/>
              <a:pathLst>
                <a:path extrusionOk="0" h="9359865" w="16737451">
                  <a:moveTo>
                    <a:pt x="0" y="0"/>
                  </a:moveTo>
                  <a:lnTo>
                    <a:pt x="16737451" y="0"/>
                  </a:lnTo>
                  <a:lnTo>
                    <a:pt x="16737451" y="9359865"/>
                  </a:lnTo>
                  <a:lnTo>
                    <a:pt x="0" y="9359865"/>
                  </a:lnTo>
                  <a:close/>
                </a:path>
              </a:pathLst>
            </a:custGeom>
            <a:solidFill>
              <a:srgbClr val="000000">
                <a:alpha val="0"/>
              </a:srgbClr>
            </a:solidFill>
            <a:ln>
              <a:noFill/>
            </a:ln>
          </p:spPr>
        </p:sp>
        <p:sp>
          <p:nvSpPr>
            <p:cNvPr id="108" name="Google Shape;108;p2"/>
            <p:cNvSpPr txBox="1"/>
            <p:nvPr/>
          </p:nvSpPr>
          <p:spPr>
            <a:xfrm>
              <a:off x="0" y="-104775"/>
              <a:ext cx="16737452" cy="9464640"/>
            </a:xfrm>
            <a:prstGeom prst="rect">
              <a:avLst/>
            </a:prstGeom>
            <a:noFill/>
            <a:ln>
              <a:noFill/>
            </a:ln>
          </p:spPr>
          <p:txBody>
            <a:bodyPr anchorCtr="0" anchor="t" bIns="0" lIns="0" spcFirstLastPara="1" rIns="0" wrap="square" tIns="0">
              <a:noAutofit/>
            </a:bodyPr>
            <a:lstStyle/>
            <a:p>
              <a:pPr indent="-419100" lvl="1" marL="914400" rtl="0" algn="l">
                <a:lnSpc>
                  <a:spcPct val="115000"/>
                </a:lnSpc>
                <a:spcBef>
                  <a:spcPts val="0"/>
                </a:spcBef>
                <a:spcAft>
                  <a:spcPts val="0"/>
                </a:spcAft>
                <a:buSzPts val="3000"/>
                <a:buChar char="•"/>
              </a:pPr>
              <a:r>
                <a:rPr lang="en-US" sz="3000"/>
                <a:t>Weltweit ist der Energiesektor einer der Sektoren mit der geringsten Geschlechtervielfalt</a:t>
              </a:r>
              <a:endParaRPr sz="3000"/>
            </a:p>
            <a:p>
              <a:pPr indent="0" lvl="0" marL="0" rtl="0" algn="l">
                <a:lnSpc>
                  <a:spcPct val="115000"/>
                </a:lnSpc>
                <a:spcBef>
                  <a:spcPts val="0"/>
                </a:spcBef>
                <a:spcAft>
                  <a:spcPts val="0"/>
                </a:spcAft>
                <a:buNone/>
              </a:pPr>
              <a:r>
                <a:t/>
              </a:r>
              <a:endParaRPr sz="3000"/>
            </a:p>
            <a:p>
              <a:pPr indent="-419100" lvl="1" marL="914400" rtl="0" algn="l">
                <a:lnSpc>
                  <a:spcPct val="115000"/>
                </a:lnSpc>
                <a:spcBef>
                  <a:spcPts val="0"/>
                </a:spcBef>
                <a:spcAft>
                  <a:spcPts val="0"/>
                </a:spcAft>
                <a:buSzPts val="3000"/>
                <a:buChar char="•"/>
              </a:pPr>
              <a:r>
                <a:rPr lang="en-US" sz="3000"/>
                <a:t>Im Jahr 2018 machten Frauen 20 % der Beschäftigten in der Energiebranche aus (sie machen fast 40 % der weltweiten Erwerbsbevölkerung aus).</a:t>
              </a:r>
              <a:endParaRPr sz="3000"/>
            </a:p>
            <a:p>
              <a:pPr indent="0" lvl="0" marL="0" rtl="0" algn="l">
                <a:lnSpc>
                  <a:spcPct val="115000"/>
                </a:lnSpc>
                <a:spcBef>
                  <a:spcPts val="0"/>
                </a:spcBef>
                <a:spcAft>
                  <a:spcPts val="0"/>
                </a:spcAft>
                <a:buNone/>
              </a:pPr>
              <a:r>
                <a:t/>
              </a:r>
              <a:endParaRPr sz="3000"/>
            </a:p>
            <a:p>
              <a:pPr indent="-419100" lvl="1" marL="914400" rtl="0" algn="l">
                <a:lnSpc>
                  <a:spcPct val="115000"/>
                </a:lnSpc>
                <a:spcBef>
                  <a:spcPts val="0"/>
                </a:spcBef>
                <a:spcAft>
                  <a:spcPts val="0"/>
                </a:spcAft>
                <a:buSzPts val="3000"/>
                <a:buChar char="•"/>
              </a:pPr>
              <a:r>
                <a:rPr lang="en-US" sz="3000"/>
                <a:t>Die Löhne von Frauen sind fast 15 % niedriger als die von Männern auf dem gleichen Qualifikationsniveau</a:t>
              </a:r>
              <a:endParaRPr sz="3000"/>
            </a:p>
            <a:p>
              <a:pPr indent="0" lvl="0" marL="0" rtl="0" algn="l">
                <a:lnSpc>
                  <a:spcPct val="115000"/>
                </a:lnSpc>
                <a:spcBef>
                  <a:spcPts val="0"/>
                </a:spcBef>
                <a:spcAft>
                  <a:spcPts val="0"/>
                </a:spcAft>
                <a:buNone/>
              </a:pPr>
              <a:r>
                <a:t/>
              </a:r>
              <a:endParaRPr sz="3000"/>
            </a:p>
            <a:p>
              <a:pPr indent="-419100" lvl="1" marL="914400" rtl="0" algn="l">
                <a:lnSpc>
                  <a:spcPct val="115000"/>
                </a:lnSpc>
                <a:spcBef>
                  <a:spcPts val="0"/>
                </a:spcBef>
                <a:spcAft>
                  <a:spcPts val="0"/>
                </a:spcAft>
                <a:buSzPts val="3000"/>
                <a:buChar char="•"/>
              </a:pPr>
              <a:r>
                <a:rPr lang="en-US" sz="3000"/>
                <a:t>Nur 11 % der Start-up-Gründer im Energiesektor sind Frauen</a:t>
              </a:r>
              <a:endParaRPr sz="3000"/>
            </a:p>
            <a:p>
              <a:pPr indent="0" lvl="0" marL="0" marR="0" rtl="0" algn="l">
                <a:lnSpc>
                  <a:spcPct val="100805"/>
                </a:lnSpc>
                <a:spcBef>
                  <a:spcPts val="1000"/>
                </a:spcBef>
                <a:spcAft>
                  <a:spcPts val="0"/>
                </a:spcAft>
                <a:buClr>
                  <a:srgbClr val="000000"/>
                </a:buClr>
                <a:buSzPts val="3599"/>
                <a:buFont typeface="Arial"/>
                <a:buNone/>
              </a:pPr>
              <a:r>
                <a:t/>
              </a:r>
              <a:endParaRPr b="0" i="0" sz="3000" u="none" cap="none" strike="noStrike">
                <a:solidFill>
                  <a:srgbClr val="000000"/>
                </a:solidFill>
                <a:latin typeface="Arial"/>
                <a:ea typeface="Arial"/>
                <a:cs typeface="Arial"/>
                <a:sym typeface="Arial"/>
              </a:endParaRPr>
            </a:p>
          </p:txBody>
        </p:sp>
      </p:grpSp>
      <p:sp>
        <p:nvSpPr>
          <p:cNvPr descr="Blue text on a white background  Description automatically generated" id="109" name="Google Shape;109;p2"/>
          <p:cNvSpPr/>
          <p:nvPr/>
        </p:nvSpPr>
        <p:spPr>
          <a:xfrm>
            <a:off x="15291112" y="206850"/>
            <a:ext cx="2907601" cy="613982"/>
          </a:xfrm>
          <a:custGeom>
            <a:rect b="b" l="l" r="r" t="t"/>
            <a:pathLst>
              <a:path extrusionOk="0" h="818642" w="3876802">
                <a:moveTo>
                  <a:pt x="0" y="0"/>
                </a:moveTo>
                <a:lnTo>
                  <a:pt x="3876802" y="0"/>
                </a:lnTo>
                <a:lnTo>
                  <a:pt x="3876802" y="818642"/>
                </a:lnTo>
                <a:lnTo>
                  <a:pt x="0" y="818642"/>
                </a:lnTo>
                <a:lnTo>
                  <a:pt x="0" y="0"/>
                </a:lnTo>
                <a:close/>
              </a:path>
            </a:pathLst>
          </a:custGeom>
          <a:blipFill rotWithShape="1">
            <a:blip r:embed="rId3">
              <a:alphaModFix/>
            </a:blip>
            <a:stretch>
              <a:fillRect b="2" l="-173" r="-171" t="0"/>
            </a:stretch>
          </a:blipFill>
          <a:ln>
            <a:noFill/>
          </a:ln>
        </p:spPr>
      </p:sp>
      <p:grpSp>
        <p:nvGrpSpPr>
          <p:cNvPr id="110" name="Google Shape;110;p2"/>
          <p:cNvGrpSpPr/>
          <p:nvPr/>
        </p:nvGrpSpPr>
        <p:grpSpPr>
          <a:xfrm>
            <a:off x="14482151" y="9471535"/>
            <a:ext cx="2285279" cy="626186"/>
            <a:chOff x="0" y="-114300"/>
            <a:chExt cx="3733800" cy="1023092"/>
          </a:xfrm>
        </p:grpSpPr>
        <p:sp>
          <p:nvSpPr>
            <p:cNvPr id="111" name="Google Shape;111;p2"/>
            <p:cNvSpPr/>
            <p:nvPr/>
          </p:nvSpPr>
          <p:spPr>
            <a:xfrm>
              <a:off x="0" y="0"/>
              <a:ext cx="3733800" cy="908792"/>
            </a:xfrm>
            <a:custGeom>
              <a:rect b="b" l="l" r="r" t="t"/>
              <a:pathLst>
                <a:path extrusionOk="0" h="908792" w="3733800">
                  <a:moveTo>
                    <a:pt x="0" y="0"/>
                  </a:moveTo>
                  <a:lnTo>
                    <a:pt x="3733800" y="0"/>
                  </a:lnTo>
                  <a:lnTo>
                    <a:pt x="3733800" y="908792"/>
                  </a:lnTo>
                  <a:lnTo>
                    <a:pt x="0" y="908792"/>
                  </a:lnTo>
                  <a:close/>
                </a:path>
              </a:pathLst>
            </a:custGeom>
            <a:solidFill>
              <a:srgbClr val="000000">
                <a:alpha val="0"/>
              </a:srgbClr>
            </a:solidFill>
            <a:ln>
              <a:noFill/>
            </a:ln>
          </p:spPr>
        </p:sp>
        <p:sp>
          <p:nvSpPr>
            <p:cNvPr id="112" name="Google Shape;112;p2"/>
            <p:cNvSpPr txBox="1"/>
            <p:nvPr/>
          </p:nvSpPr>
          <p:spPr>
            <a:xfrm>
              <a:off x="0" y="-114300"/>
              <a:ext cx="3733800" cy="1023092"/>
            </a:xfrm>
            <a:prstGeom prst="rect">
              <a:avLst/>
            </a:prstGeom>
            <a:noFill/>
            <a:ln>
              <a:noFill/>
            </a:ln>
          </p:spPr>
          <p:txBody>
            <a:bodyPr anchorCtr="0" anchor="t" bIns="0" lIns="0" spcFirstLastPara="1" rIns="0" wrap="square" tIns="0">
              <a:noAutofit/>
            </a:bodyPr>
            <a:lstStyle/>
            <a:p>
              <a:pPr indent="0" lvl="0" marL="0" marR="0" rtl="0" algn="l">
                <a:lnSpc>
                  <a:spcPct val="165500"/>
                </a:lnSpc>
                <a:spcBef>
                  <a:spcPts val="0"/>
                </a:spcBef>
                <a:spcAft>
                  <a:spcPts val="0"/>
                </a:spcAft>
                <a:buClr>
                  <a:srgbClr val="000000"/>
                </a:buClr>
                <a:buSzPts val="1800"/>
                <a:buFont typeface="Arial"/>
                <a:buNone/>
              </a:pPr>
              <a:r>
                <a:rPr i="1" lang="en-US" sz="1800"/>
                <a:t>Quellen</a:t>
              </a:r>
              <a:r>
                <a:rPr b="0" i="1" lang="en-US" sz="1800" u="none" cap="none" strike="noStrike">
                  <a:solidFill>
                    <a:srgbClr val="000000"/>
                  </a:solidFill>
                  <a:latin typeface="Arial"/>
                  <a:ea typeface="Arial"/>
                  <a:cs typeface="Arial"/>
                  <a:sym typeface="Arial"/>
                </a:rPr>
                <a:t>: 1, 2, 3</a:t>
              </a:r>
              <a:endParaRPr b="0" i="0" sz="1400" u="none" cap="none" strike="noStrike">
                <a:solidFill>
                  <a:srgbClr val="000000"/>
                </a:solidFill>
                <a:latin typeface="Arial"/>
                <a:ea typeface="Arial"/>
                <a:cs typeface="Arial"/>
                <a:sym typeface="Arial"/>
              </a:endParaRPr>
            </a:p>
          </p:txBody>
        </p:sp>
      </p:grpSp>
      <p:sp>
        <p:nvSpPr>
          <p:cNvPr id="113" name="Google Shape;113;p2"/>
          <p:cNvSpPr/>
          <p:nvPr/>
        </p:nvSpPr>
        <p:spPr>
          <a:xfrm>
            <a:off x="13955787" y="2605901"/>
            <a:ext cx="3448911" cy="3440289"/>
          </a:xfrm>
          <a:custGeom>
            <a:rect b="b" l="l" r="r" t="t"/>
            <a:pathLst>
              <a:path extrusionOk="0" h="3440289" w="3448911">
                <a:moveTo>
                  <a:pt x="0" y="0"/>
                </a:moveTo>
                <a:lnTo>
                  <a:pt x="3448911" y="0"/>
                </a:lnTo>
                <a:lnTo>
                  <a:pt x="3448911" y="3440288"/>
                </a:lnTo>
                <a:lnTo>
                  <a:pt x="0" y="3440288"/>
                </a:lnTo>
                <a:lnTo>
                  <a:pt x="0" y="0"/>
                </a:lnTo>
                <a:close/>
              </a:path>
            </a:pathLst>
          </a:custGeom>
          <a:blipFill rotWithShape="1">
            <a:blip r:embed="rId4">
              <a:alphaModFix/>
            </a:blip>
            <a:stretch>
              <a:fillRect b="0" l="0" r="0" t="0"/>
            </a:stretch>
          </a:blipFill>
          <a:ln>
            <a:noFill/>
          </a:ln>
        </p:spPr>
      </p:sp>
      <p:sp>
        <p:nvSpPr>
          <p:cNvPr id="114" name="Google Shape;114;p2"/>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18" name="Shape 118"/>
        <p:cNvGrpSpPr/>
        <p:nvPr/>
      </p:nvGrpSpPr>
      <p:grpSpPr>
        <a:xfrm>
          <a:off x="0" y="0"/>
          <a:ext cx="0" cy="0"/>
          <a:chOff x="0" y="0"/>
          <a:chExt cx="0" cy="0"/>
        </a:xfrm>
      </p:grpSpPr>
      <p:grpSp>
        <p:nvGrpSpPr>
          <p:cNvPr id="119" name="Google Shape;119;p3"/>
          <p:cNvGrpSpPr/>
          <p:nvPr/>
        </p:nvGrpSpPr>
        <p:grpSpPr>
          <a:xfrm>
            <a:off x="1257300" y="454825"/>
            <a:ext cx="15773400" cy="2081475"/>
            <a:chOff x="0" y="-190495"/>
            <a:chExt cx="21031200" cy="2775300"/>
          </a:xfrm>
        </p:grpSpPr>
        <p:sp>
          <p:nvSpPr>
            <p:cNvPr id="120" name="Google Shape;120;p3"/>
            <p:cNvSpPr/>
            <p:nvPr/>
          </p:nvSpPr>
          <p:spPr>
            <a:xfrm>
              <a:off x="0" y="0"/>
              <a:ext cx="21031200" cy="2584725"/>
            </a:xfrm>
            <a:custGeom>
              <a:rect b="b" l="l" r="r" t="t"/>
              <a:pathLst>
                <a:path extrusionOk="0" h="2584725" w="21031200">
                  <a:moveTo>
                    <a:pt x="0" y="0"/>
                  </a:moveTo>
                  <a:lnTo>
                    <a:pt x="21031200" y="0"/>
                  </a:lnTo>
                  <a:lnTo>
                    <a:pt x="21031200" y="2584725"/>
                  </a:lnTo>
                  <a:lnTo>
                    <a:pt x="0" y="2584725"/>
                  </a:lnTo>
                  <a:close/>
                </a:path>
              </a:pathLst>
            </a:custGeom>
            <a:solidFill>
              <a:srgbClr val="000000">
                <a:alpha val="0"/>
              </a:srgbClr>
            </a:solidFill>
            <a:ln>
              <a:noFill/>
            </a:ln>
          </p:spPr>
        </p:sp>
        <p:sp>
          <p:nvSpPr>
            <p:cNvPr id="121" name="Google Shape;121;p3"/>
            <p:cNvSpPr txBox="1"/>
            <p:nvPr/>
          </p:nvSpPr>
          <p:spPr>
            <a:xfrm>
              <a:off x="540567" y="-190495"/>
              <a:ext cx="20490600" cy="2775300"/>
            </a:xfrm>
            <a:prstGeom prst="rect">
              <a:avLst/>
            </a:prstGeom>
            <a:noFill/>
            <a:ln>
              <a:noFill/>
            </a:ln>
          </p:spPr>
          <p:txBody>
            <a:bodyPr anchorCtr="0" anchor="ctr" bIns="0" lIns="0" spcFirstLastPara="1" rIns="0" wrap="square" tIns="0">
              <a:noAutofit/>
            </a:bodyPr>
            <a:lstStyle/>
            <a:p>
              <a:pPr indent="0" lvl="0" marL="0" marR="0" rtl="0" algn="l">
                <a:lnSpc>
                  <a:spcPct val="129590"/>
                </a:lnSpc>
                <a:spcBef>
                  <a:spcPts val="0"/>
                </a:spcBef>
                <a:spcAft>
                  <a:spcPts val="0"/>
                </a:spcAft>
                <a:buClr>
                  <a:srgbClr val="000000"/>
                </a:buClr>
                <a:buSzPts val="6600"/>
                <a:buFont typeface="Arial"/>
                <a:buNone/>
              </a:pPr>
              <a:r>
                <a:rPr lang="en-US" sz="6400">
                  <a:solidFill>
                    <a:srgbClr val="0E3B44"/>
                  </a:solidFill>
                </a:rPr>
                <a:t>Frauen in Führungspositionen</a:t>
              </a:r>
              <a:endParaRPr b="0" i="0" sz="1200" u="none" cap="none" strike="noStrike">
                <a:solidFill>
                  <a:srgbClr val="000000"/>
                </a:solidFill>
                <a:latin typeface="Arial"/>
                <a:ea typeface="Arial"/>
                <a:cs typeface="Arial"/>
                <a:sym typeface="Arial"/>
              </a:endParaRPr>
            </a:p>
          </p:txBody>
        </p:sp>
      </p:grpSp>
      <p:sp>
        <p:nvSpPr>
          <p:cNvPr descr="Blue text on a white background  Description automatically generated" id="122" name="Google Shape;122;p3"/>
          <p:cNvSpPr/>
          <p:nvPr/>
        </p:nvSpPr>
        <p:spPr>
          <a:xfrm>
            <a:off x="15291112" y="206850"/>
            <a:ext cx="2907601" cy="613982"/>
          </a:xfrm>
          <a:custGeom>
            <a:rect b="b" l="l" r="r" t="t"/>
            <a:pathLst>
              <a:path extrusionOk="0" h="818642" w="3876802">
                <a:moveTo>
                  <a:pt x="0" y="0"/>
                </a:moveTo>
                <a:lnTo>
                  <a:pt x="3876802" y="0"/>
                </a:lnTo>
                <a:lnTo>
                  <a:pt x="3876802" y="818642"/>
                </a:lnTo>
                <a:lnTo>
                  <a:pt x="0" y="818642"/>
                </a:lnTo>
                <a:lnTo>
                  <a:pt x="0" y="0"/>
                </a:lnTo>
                <a:close/>
              </a:path>
            </a:pathLst>
          </a:custGeom>
          <a:blipFill rotWithShape="1">
            <a:blip r:embed="rId3">
              <a:alphaModFix/>
            </a:blip>
            <a:stretch>
              <a:fillRect b="2" l="-173" r="-171" t="0"/>
            </a:stretch>
          </a:blipFill>
          <a:ln>
            <a:noFill/>
          </a:ln>
        </p:spPr>
      </p:sp>
      <p:sp>
        <p:nvSpPr>
          <p:cNvPr id="123" name="Google Shape;123;p3"/>
          <p:cNvSpPr/>
          <p:nvPr/>
        </p:nvSpPr>
        <p:spPr>
          <a:xfrm>
            <a:off x="1057275" y="2028073"/>
            <a:ext cx="8969995" cy="7474996"/>
          </a:xfrm>
          <a:custGeom>
            <a:rect b="b" l="l" r="r" t="t"/>
            <a:pathLst>
              <a:path extrusionOk="0" h="7474996" w="8969995">
                <a:moveTo>
                  <a:pt x="0" y="0"/>
                </a:moveTo>
                <a:lnTo>
                  <a:pt x="8969995" y="0"/>
                </a:lnTo>
                <a:lnTo>
                  <a:pt x="8969995" y="7474996"/>
                </a:lnTo>
                <a:lnTo>
                  <a:pt x="0" y="7474996"/>
                </a:lnTo>
                <a:lnTo>
                  <a:pt x="0" y="0"/>
                </a:lnTo>
                <a:close/>
              </a:path>
            </a:pathLst>
          </a:custGeom>
          <a:blipFill rotWithShape="1">
            <a:blip r:embed="rId4">
              <a:alphaModFix/>
            </a:blip>
            <a:stretch>
              <a:fillRect b="0" l="0" r="0" t="0"/>
            </a:stretch>
          </a:blipFill>
          <a:ln>
            <a:noFill/>
          </a:ln>
        </p:spPr>
      </p:sp>
      <p:grpSp>
        <p:nvGrpSpPr>
          <p:cNvPr id="124" name="Google Shape;124;p3"/>
          <p:cNvGrpSpPr/>
          <p:nvPr/>
        </p:nvGrpSpPr>
        <p:grpSpPr>
          <a:xfrm>
            <a:off x="1257300" y="9252700"/>
            <a:ext cx="12492425" cy="569053"/>
            <a:chOff x="0" y="-9545"/>
            <a:chExt cx="21292200" cy="969900"/>
          </a:xfrm>
        </p:grpSpPr>
        <p:sp>
          <p:nvSpPr>
            <p:cNvPr id="125" name="Google Shape;125;p3"/>
            <p:cNvSpPr/>
            <p:nvPr/>
          </p:nvSpPr>
          <p:spPr>
            <a:xfrm>
              <a:off x="0" y="0"/>
              <a:ext cx="17842125" cy="960251"/>
            </a:xfrm>
            <a:custGeom>
              <a:rect b="b" l="l" r="r" t="t"/>
              <a:pathLst>
                <a:path extrusionOk="0" h="960251" w="17842125">
                  <a:moveTo>
                    <a:pt x="0" y="0"/>
                  </a:moveTo>
                  <a:lnTo>
                    <a:pt x="17842125" y="0"/>
                  </a:lnTo>
                  <a:lnTo>
                    <a:pt x="17842125" y="960251"/>
                  </a:lnTo>
                  <a:lnTo>
                    <a:pt x="0" y="960251"/>
                  </a:lnTo>
                  <a:close/>
                </a:path>
              </a:pathLst>
            </a:custGeom>
            <a:solidFill>
              <a:srgbClr val="000000">
                <a:alpha val="0"/>
              </a:srgbClr>
            </a:solidFill>
            <a:ln>
              <a:noFill/>
            </a:ln>
          </p:spPr>
        </p:sp>
        <p:sp>
          <p:nvSpPr>
            <p:cNvPr id="126" name="Google Shape;126;p3"/>
            <p:cNvSpPr txBox="1"/>
            <p:nvPr/>
          </p:nvSpPr>
          <p:spPr>
            <a:xfrm>
              <a:off x="0" y="-9545"/>
              <a:ext cx="21292200" cy="969900"/>
            </a:xfrm>
            <a:prstGeom prst="rect">
              <a:avLst/>
            </a:prstGeom>
            <a:noFill/>
            <a:ln>
              <a:noFill/>
            </a:ln>
          </p:spPr>
          <p:txBody>
            <a:bodyPr anchorCtr="0" anchor="t" bIns="0" lIns="0" spcFirstLastPara="1" rIns="0" wrap="square" tIns="0">
              <a:noAutofit/>
            </a:bodyPr>
            <a:lstStyle/>
            <a:p>
              <a:pPr indent="0" lvl="0" marL="0" marR="0" rtl="0" algn="l">
                <a:lnSpc>
                  <a:spcPct val="100000"/>
                </a:lnSpc>
                <a:spcBef>
                  <a:spcPts val="0"/>
                </a:spcBef>
                <a:spcAft>
                  <a:spcPts val="0"/>
                </a:spcAft>
                <a:buClr>
                  <a:srgbClr val="000000"/>
                </a:buClr>
                <a:buSzPts val="1800"/>
                <a:buFont typeface="Arial"/>
                <a:buNone/>
              </a:pPr>
              <a:r>
                <a:rPr b="0" i="1" lang="en-US" sz="1800" u="none" cap="none" strike="noStrike">
                  <a:solidFill>
                    <a:srgbClr val="000000"/>
                  </a:solidFill>
                  <a:latin typeface="Arial"/>
                  <a:ea typeface="Arial"/>
                  <a:cs typeface="Arial"/>
                  <a:sym typeface="Arial"/>
                </a:rPr>
                <a:t>IEA (2025), Share of women in senior leadership by sector, 2023, IEA, Paris https://www.iea.org/data-and-statistics/charts/share-of-women-in-senior-leadership-by-sector-2023, Licence: CC BY 4.0</a:t>
              </a:r>
              <a:endParaRPr b="0" i="0" sz="1400" u="none" cap="none" strike="noStrike">
                <a:solidFill>
                  <a:srgbClr val="000000"/>
                </a:solidFill>
                <a:latin typeface="Arial"/>
                <a:ea typeface="Arial"/>
                <a:cs typeface="Arial"/>
                <a:sym typeface="Arial"/>
              </a:endParaRPr>
            </a:p>
          </p:txBody>
        </p:sp>
      </p:grpSp>
      <p:sp>
        <p:nvSpPr>
          <p:cNvPr id="127" name="Google Shape;127;p3"/>
          <p:cNvSpPr txBox="1"/>
          <p:nvPr/>
        </p:nvSpPr>
        <p:spPr>
          <a:xfrm>
            <a:off x="11442317" y="3676825"/>
            <a:ext cx="5862600" cy="4177500"/>
          </a:xfrm>
          <a:prstGeom prst="rect">
            <a:avLst/>
          </a:prstGeom>
          <a:noFill/>
          <a:ln>
            <a:noFill/>
          </a:ln>
        </p:spPr>
        <p:txBody>
          <a:bodyPr anchorCtr="0" anchor="t" bIns="0" lIns="0" spcFirstLastPara="1" rIns="0" wrap="square" tIns="0">
            <a:spAutoFit/>
          </a:bodyPr>
          <a:lstStyle/>
          <a:p>
            <a:pPr indent="0" lvl="0" marL="0" rtl="0" algn="l">
              <a:lnSpc>
                <a:spcPct val="115000"/>
              </a:lnSpc>
              <a:spcBef>
                <a:spcPts val="0"/>
              </a:spcBef>
              <a:spcAft>
                <a:spcPts val="0"/>
              </a:spcAft>
              <a:buNone/>
            </a:pPr>
            <a:r>
              <a:rPr lang="en-US" sz="2999"/>
              <a:t>Frauen sind auf den Arbeitsplätzen im Energiesektor nach wie vor unterrepräsentiert. </a:t>
            </a:r>
            <a:endParaRPr sz="2999"/>
          </a:p>
          <a:p>
            <a:pPr indent="0" lvl="0" marL="0" rtl="0" algn="l">
              <a:lnSpc>
                <a:spcPct val="115000"/>
              </a:lnSpc>
              <a:spcBef>
                <a:spcPts val="0"/>
              </a:spcBef>
              <a:spcAft>
                <a:spcPts val="0"/>
              </a:spcAft>
              <a:buNone/>
            </a:pPr>
            <a:r>
              <a:t/>
            </a:r>
            <a:endParaRPr sz="2999"/>
          </a:p>
          <a:p>
            <a:pPr indent="0" lvl="0" marL="0" rtl="0" algn="l">
              <a:lnSpc>
                <a:spcPct val="115000"/>
              </a:lnSpc>
              <a:spcBef>
                <a:spcPts val="0"/>
              </a:spcBef>
              <a:spcAft>
                <a:spcPts val="0"/>
              </a:spcAft>
              <a:buNone/>
            </a:pPr>
            <a:r>
              <a:rPr lang="en-US" sz="2999"/>
              <a:t>In der Solar- und Windindustrie ist der Anteil von Frauen in Führungspositionen am höchsten.</a:t>
            </a:r>
            <a:endParaRPr sz="2999"/>
          </a:p>
          <a:p>
            <a:pPr indent="0" lvl="0" marL="0" marR="0" rtl="0" algn="l">
              <a:lnSpc>
                <a:spcPct val="129608"/>
              </a:lnSpc>
              <a:spcBef>
                <a:spcPts val="0"/>
              </a:spcBef>
              <a:spcAft>
                <a:spcPts val="0"/>
              </a:spcAft>
              <a:buNone/>
            </a:pPr>
            <a:r>
              <a:t/>
            </a:r>
            <a:endParaRPr sz="2999"/>
          </a:p>
        </p:txBody>
      </p:sp>
      <p:grpSp>
        <p:nvGrpSpPr>
          <p:cNvPr id="128" name="Google Shape;128;p3"/>
          <p:cNvGrpSpPr/>
          <p:nvPr/>
        </p:nvGrpSpPr>
        <p:grpSpPr>
          <a:xfrm>
            <a:off x="14583437" y="9427010"/>
            <a:ext cx="2447133" cy="670679"/>
            <a:chOff x="0" y="-114300"/>
            <a:chExt cx="3733800" cy="1023313"/>
          </a:xfrm>
        </p:grpSpPr>
        <p:sp>
          <p:nvSpPr>
            <p:cNvPr id="129" name="Google Shape;129;p3"/>
            <p:cNvSpPr/>
            <p:nvPr/>
          </p:nvSpPr>
          <p:spPr>
            <a:xfrm>
              <a:off x="0" y="0"/>
              <a:ext cx="3733800" cy="909013"/>
            </a:xfrm>
            <a:custGeom>
              <a:rect b="b" l="l" r="r" t="t"/>
              <a:pathLst>
                <a:path extrusionOk="0" h="909013" w="3733800">
                  <a:moveTo>
                    <a:pt x="0" y="0"/>
                  </a:moveTo>
                  <a:lnTo>
                    <a:pt x="3733800" y="0"/>
                  </a:lnTo>
                  <a:lnTo>
                    <a:pt x="3733800" y="909013"/>
                  </a:lnTo>
                  <a:lnTo>
                    <a:pt x="0" y="909013"/>
                  </a:lnTo>
                  <a:close/>
                </a:path>
              </a:pathLst>
            </a:custGeom>
            <a:solidFill>
              <a:srgbClr val="000000">
                <a:alpha val="0"/>
              </a:srgbClr>
            </a:solidFill>
            <a:ln>
              <a:noFill/>
            </a:ln>
          </p:spPr>
        </p:sp>
        <p:sp>
          <p:nvSpPr>
            <p:cNvPr id="130" name="Google Shape;130;p3"/>
            <p:cNvSpPr txBox="1"/>
            <p:nvPr/>
          </p:nvSpPr>
          <p:spPr>
            <a:xfrm>
              <a:off x="0" y="-114300"/>
              <a:ext cx="3733800" cy="1023300"/>
            </a:xfrm>
            <a:prstGeom prst="rect">
              <a:avLst/>
            </a:prstGeom>
            <a:noFill/>
            <a:ln>
              <a:noFill/>
            </a:ln>
          </p:spPr>
          <p:txBody>
            <a:bodyPr anchorCtr="0" anchor="t" bIns="0" lIns="0" spcFirstLastPara="1" rIns="0" wrap="square" tIns="0">
              <a:noAutofit/>
            </a:bodyPr>
            <a:lstStyle/>
            <a:p>
              <a:pPr indent="0" lvl="0" marL="0" marR="0" rtl="0" algn="l">
                <a:lnSpc>
                  <a:spcPct val="165500"/>
                </a:lnSpc>
                <a:spcBef>
                  <a:spcPts val="0"/>
                </a:spcBef>
                <a:spcAft>
                  <a:spcPts val="0"/>
                </a:spcAft>
                <a:buClr>
                  <a:srgbClr val="000000"/>
                </a:buClr>
                <a:buSzPts val="1800"/>
                <a:buFont typeface="Arial"/>
                <a:buNone/>
              </a:pPr>
              <a:r>
                <a:rPr i="1" lang="en-US" sz="1800"/>
                <a:t>Quellen</a:t>
              </a:r>
              <a:r>
                <a:rPr b="0" i="1" lang="en-US" sz="1800" u="none" cap="none" strike="noStrike">
                  <a:solidFill>
                    <a:srgbClr val="000000"/>
                  </a:solidFill>
                  <a:latin typeface="Arial"/>
                  <a:ea typeface="Arial"/>
                  <a:cs typeface="Arial"/>
                  <a:sym typeface="Arial"/>
                </a:rPr>
                <a:t>: 2, 3</a:t>
              </a:r>
              <a:endParaRPr b="0" i="0" sz="1400" u="none" cap="none" strike="noStrike">
                <a:solidFill>
                  <a:srgbClr val="000000"/>
                </a:solidFill>
                <a:latin typeface="Arial"/>
                <a:ea typeface="Arial"/>
                <a:cs typeface="Arial"/>
                <a:sym typeface="Arial"/>
              </a:endParaRPr>
            </a:p>
          </p:txBody>
        </p:sp>
      </p:grpSp>
      <p:sp>
        <p:nvSpPr>
          <p:cNvPr id="131" name="Google Shape;131;p3"/>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35" name="Shape 135"/>
        <p:cNvGrpSpPr/>
        <p:nvPr/>
      </p:nvGrpSpPr>
      <p:grpSpPr>
        <a:xfrm>
          <a:off x="0" y="0"/>
          <a:ext cx="0" cy="0"/>
          <a:chOff x="0" y="0"/>
          <a:chExt cx="0" cy="0"/>
        </a:xfrm>
      </p:grpSpPr>
      <p:grpSp>
        <p:nvGrpSpPr>
          <p:cNvPr id="136" name="Google Shape;136;p4"/>
          <p:cNvGrpSpPr/>
          <p:nvPr/>
        </p:nvGrpSpPr>
        <p:grpSpPr>
          <a:xfrm>
            <a:off x="1257300" y="454825"/>
            <a:ext cx="15773400" cy="2081475"/>
            <a:chOff x="0" y="-190495"/>
            <a:chExt cx="21031200" cy="2775300"/>
          </a:xfrm>
        </p:grpSpPr>
        <p:sp>
          <p:nvSpPr>
            <p:cNvPr id="137" name="Google Shape;137;p4"/>
            <p:cNvSpPr/>
            <p:nvPr/>
          </p:nvSpPr>
          <p:spPr>
            <a:xfrm>
              <a:off x="0" y="0"/>
              <a:ext cx="21031200" cy="2584725"/>
            </a:xfrm>
            <a:custGeom>
              <a:rect b="b" l="l" r="r" t="t"/>
              <a:pathLst>
                <a:path extrusionOk="0" h="2584725" w="21031200">
                  <a:moveTo>
                    <a:pt x="0" y="0"/>
                  </a:moveTo>
                  <a:lnTo>
                    <a:pt x="21031200" y="0"/>
                  </a:lnTo>
                  <a:lnTo>
                    <a:pt x="21031200" y="2584725"/>
                  </a:lnTo>
                  <a:lnTo>
                    <a:pt x="0" y="2584725"/>
                  </a:lnTo>
                  <a:close/>
                </a:path>
              </a:pathLst>
            </a:custGeom>
            <a:solidFill>
              <a:srgbClr val="000000">
                <a:alpha val="0"/>
              </a:srgbClr>
            </a:solidFill>
            <a:ln>
              <a:noFill/>
            </a:ln>
          </p:spPr>
        </p:sp>
        <p:sp>
          <p:nvSpPr>
            <p:cNvPr id="138" name="Google Shape;138;p4"/>
            <p:cNvSpPr txBox="1"/>
            <p:nvPr/>
          </p:nvSpPr>
          <p:spPr>
            <a:xfrm>
              <a:off x="540567" y="-190495"/>
              <a:ext cx="20490600" cy="2775300"/>
            </a:xfrm>
            <a:prstGeom prst="rect">
              <a:avLst/>
            </a:prstGeom>
            <a:noFill/>
            <a:ln>
              <a:noFill/>
            </a:ln>
          </p:spPr>
          <p:txBody>
            <a:bodyPr anchorCtr="0" anchor="ctr" bIns="0" lIns="0" spcFirstLastPara="1" rIns="0" wrap="square" tIns="0">
              <a:noAutofit/>
            </a:bodyPr>
            <a:lstStyle/>
            <a:p>
              <a:pPr indent="0" lvl="0" marL="0" marR="0" rtl="0" algn="l">
                <a:lnSpc>
                  <a:spcPct val="129590"/>
                </a:lnSpc>
                <a:spcBef>
                  <a:spcPts val="0"/>
                </a:spcBef>
                <a:spcAft>
                  <a:spcPts val="0"/>
                </a:spcAft>
                <a:buClr>
                  <a:srgbClr val="000000"/>
                </a:buClr>
                <a:buSzPts val="6600"/>
                <a:buFont typeface="Arial"/>
                <a:buNone/>
              </a:pPr>
              <a:r>
                <a:rPr lang="en-US" sz="5800">
                  <a:solidFill>
                    <a:srgbClr val="0E3B44"/>
                  </a:solidFill>
                </a:rPr>
                <a:t>Geschlechtergleichgewicht in der EU27 </a:t>
              </a:r>
              <a:endParaRPr b="0" i="0" sz="5800" u="none" cap="none" strike="noStrike">
                <a:solidFill>
                  <a:srgbClr val="000000"/>
                </a:solidFill>
                <a:latin typeface="Arial"/>
                <a:ea typeface="Arial"/>
                <a:cs typeface="Arial"/>
                <a:sym typeface="Arial"/>
              </a:endParaRPr>
            </a:p>
          </p:txBody>
        </p:sp>
      </p:grpSp>
      <p:sp>
        <p:nvSpPr>
          <p:cNvPr descr="Blue text on a white background  Description automatically generated" id="139" name="Google Shape;139;p4"/>
          <p:cNvSpPr/>
          <p:nvPr/>
        </p:nvSpPr>
        <p:spPr>
          <a:xfrm>
            <a:off x="15291112" y="206850"/>
            <a:ext cx="2907601" cy="613982"/>
          </a:xfrm>
          <a:custGeom>
            <a:rect b="b" l="l" r="r" t="t"/>
            <a:pathLst>
              <a:path extrusionOk="0" h="818642" w="3876802">
                <a:moveTo>
                  <a:pt x="0" y="0"/>
                </a:moveTo>
                <a:lnTo>
                  <a:pt x="3876802" y="0"/>
                </a:lnTo>
                <a:lnTo>
                  <a:pt x="3876802" y="818642"/>
                </a:lnTo>
                <a:lnTo>
                  <a:pt x="0" y="818642"/>
                </a:lnTo>
                <a:lnTo>
                  <a:pt x="0" y="0"/>
                </a:lnTo>
                <a:close/>
              </a:path>
            </a:pathLst>
          </a:custGeom>
          <a:blipFill rotWithShape="1">
            <a:blip r:embed="rId3">
              <a:alphaModFix/>
            </a:blip>
            <a:stretch>
              <a:fillRect b="2" l="-173" r="-171" t="0"/>
            </a:stretch>
          </a:blipFill>
          <a:ln>
            <a:noFill/>
          </a:ln>
        </p:spPr>
      </p:sp>
      <p:grpSp>
        <p:nvGrpSpPr>
          <p:cNvPr id="140" name="Google Shape;140;p4"/>
          <p:cNvGrpSpPr/>
          <p:nvPr/>
        </p:nvGrpSpPr>
        <p:grpSpPr>
          <a:xfrm>
            <a:off x="14482151" y="9471535"/>
            <a:ext cx="2285279" cy="626186"/>
            <a:chOff x="0" y="-114300"/>
            <a:chExt cx="3733800" cy="1023092"/>
          </a:xfrm>
        </p:grpSpPr>
        <p:sp>
          <p:nvSpPr>
            <p:cNvPr id="141" name="Google Shape;141;p4"/>
            <p:cNvSpPr/>
            <p:nvPr/>
          </p:nvSpPr>
          <p:spPr>
            <a:xfrm>
              <a:off x="0" y="0"/>
              <a:ext cx="3733800" cy="908792"/>
            </a:xfrm>
            <a:custGeom>
              <a:rect b="b" l="l" r="r" t="t"/>
              <a:pathLst>
                <a:path extrusionOk="0" h="908792" w="3733800">
                  <a:moveTo>
                    <a:pt x="0" y="0"/>
                  </a:moveTo>
                  <a:lnTo>
                    <a:pt x="3733800" y="0"/>
                  </a:lnTo>
                  <a:lnTo>
                    <a:pt x="3733800" y="908792"/>
                  </a:lnTo>
                  <a:lnTo>
                    <a:pt x="0" y="908792"/>
                  </a:lnTo>
                  <a:close/>
                </a:path>
              </a:pathLst>
            </a:custGeom>
            <a:solidFill>
              <a:srgbClr val="000000">
                <a:alpha val="0"/>
              </a:srgbClr>
            </a:solidFill>
            <a:ln>
              <a:noFill/>
            </a:ln>
          </p:spPr>
        </p:sp>
        <p:sp>
          <p:nvSpPr>
            <p:cNvPr id="142" name="Google Shape;142;p4"/>
            <p:cNvSpPr txBox="1"/>
            <p:nvPr/>
          </p:nvSpPr>
          <p:spPr>
            <a:xfrm>
              <a:off x="0" y="-114300"/>
              <a:ext cx="3733800" cy="1023092"/>
            </a:xfrm>
            <a:prstGeom prst="rect">
              <a:avLst/>
            </a:prstGeom>
            <a:noFill/>
            <a:ln>
              <a:noFill/>
            </a:ln>
          </p:spPr>
          <p:txBody>
            <a:bodyPr anchorCtr="0" anchor="t" bIns="0" lIns="0" spcFirstLastPara="1" rIns="0" wrap="square" tIns="0">
              <a:noAutofit/>
            </a:bodyPr>
            <a:lstStyle/>
            <a:p>
              <a:pPr indent="0" lvl="0" marL="0" marR="0" rtl="0" algn="l">
                <a:lnSpc>
                  <a:spcPct val="165500"/>
                </a:lnSpc>
                <a:spcBef>
                  <a:spcPts val="0"/>
                </a:spcBef>
                <a:spcAft>
                  <a:spcPts val="0"/>
                </a:spcAft>
                <a:buClr>
                  <a:srgbClr val="000000"/>
                </a:buClr>
                <a:buSzPts val="1800"/>
                <a:buFont typeface="Arial"/>
                <a:buNone/>
              </a:pPr>
              <a:r>
                <a:rPr i="1" lang="en-US" sz="1800"/>
                <a:t>Quellen</a:t>
              </a:r>
              <a:r>
                <a:rPr b="0" i="1" lang="en-US" sz="1800" u="none" cap="none" strike="noStrike">
                  <a:solidFill>
                    <a:srgbClr val="000000"/>
                  </a:solidFill>
                  <a:latin typeface="Arial"/>
                  <a:ea typeface="Arial"/>
                  <a:cs typeface="Arial"/>
                  <a:sym typeface="Arial"/>
                </a:rPr>
                <a:t>: 4</a:t>
              </a:r>
              <a:endParaRPr b="0" i="0" sz="1400" u="none" cap="none" strike="noStrike">
                <a:solidFill>
                  <a:srgbClr val="000000"/>
                </a:solidFill>
                <a:latin typeface="Arial"/>
                <a:ea typeface="Arial"/>
                <a:cs typeface="Arial"/>
                <a:sym typeface="Arial"/>
              </a:endParaRPr>
            </a:p>
          </p:txBody>
        </p:sp>
      </p:grpSp>
      <p:sp>
        <p:nvSpPr>
          <p:cNvPr id="143" name="Google Shape;143;p4"/>
          <p:cNvSpPr/>
          <p:nvPr/>
        </p:nvSpPr>
        <p:spPr>
          <a:xfrm>
            <a:off x="13710534" y="2536240"/>
            <a:ext cx="4209514" cy="4114800"/>
          </a:xfrm>
          <a:custGeom>
            <a:rect b="b" l="l" r="r" t="t"/>
            <a:pathLst>
              <a:path extrusionOk="0" h="4114800" w="4209514">
                <a:moveTo>
                  <a:pt x="0" y="0"/>
                </a:moveTo>
                <a:lnTo>
                  <a:pt x="4209514" y="0"/>
                </a:lnTo>
                <a:lnTo>
                  <a:pt x="4209514" y="4114800"/>
                </a:lnTo>
                <a:lnTo>
                  <a:pt x="0" y="4114800"/>
                </a:lnTo>
                <a:lnTo>
                  <a:pt x="0" y="0"/>
                </a:lnTo>
                <a:close/>
              </a:path>
            </a:pathLst>
          </a:custGeom>
          <a:blipFill rotWithShape="1">
            <a:blip r:embed="rId4">
              <a:alphaModFix/>
            </a:blip>
            <a:stretch>
              <a:fillRect b="0" l="0" r="0" t="0"/>
            </a:stretch>
          </a:blipFill>
          <a:ln>
            <a:noFill/>
          </a:ln>
        </p:spPr>
      </p:sp>
      <p:sp>
        <p:nvSpPr>
          <p:cNvPr id="144" name="Google Shape;144;p4"/>
          <p:cNvSpPr txBox="1"/>
          <p:nvPr/>
        </p:nvSpPr>
        <p:spPr>
          <a:xfrm>
            <a:off x="10166602" y="3397750"/>
            <a:ext cx="2285400" cy="1015800"/>
          </a:xfrm>
          <a:prstGeom prst="rect">
            <a:avLst/>
          </a:prstGeom>
          <a:noFill/>
          <a:ln>
            <a:noFill/>
          </a:ln>
        </p:spPr>
        <p:txBody>
          <a:bodyPr anchorCtr="0" anchor="t" bIns="0" lIns="0" spcFirstLastPara="1" rIns="0" wrap="square" tIns="0">
            <a:spAutoFit/>
          </a:bodyPr>
          <a:lstStyle/>
          <a:p>
            <a:pPr indent="0" lvl="0" marL="0" marR="0" rtl="0" algn="ctr">
              <a:lnSpc>
                <a:spcPct val="129590"/>
              </a:lnSpc>
              <a:spcBef>
                <a:spcPts val="0"/>
              </a:spcBef>
              <a:spcAft>
                <a:spcPts val="0"/>
              </a:spcAft>
              <a:buClr>
                <a:srgbClr val="000000"/>
              </a:buClr>
              <a:buSzPts val="6600"/>
              <a:buFont typeface="Arial"/>
              <a:buNone/>
            </a:pPr>
            <a:r>
              <a:rPr b="1" i="0" lang="en-US" sz="6600" u="none" cap="none" strike="noStrike">
                <a:solidFill>
                  <a:srgbClr val="000000"/>
                </a:solidFill>
                <a:latin typeface="Arial"/>
                <a:ea typeface="Arial"/>
                <a:cs typeface="Arial"/>
                <a:sym typeface="Arial"/>
              </a:rPr>
              <a:t>22%</a:t>
            </a:r>
            <a:endParaRPr b="0" i="0" sz="1400" u="none" cap="none" strike="noStrike">
              <a:solidFill>
                <a:srgbClr val="000000"/>
              </a:solidFill>
              <a:latin typeface="Arial"/>
              <a:ea typeface="Arial"/>
              <a:cs typeface="Arial"/>
              <a:sym typeface="Arial"/>
            </a:endParaRPr>
          </a:p>
        </p:txBody>
      </p:sp>
      <p:sp>
        <p:nvSpPr>
          <p:cNvPr id="145" name="Google Shape;145;p4"/>
          <p:cNvSpPr txBox="1"/>
          <p:nvPr/>
        </p:nvSpPr>
        <p:spPr>
          <a:xfrm>
            <a:off x="1473873" y="3444925"/>
            <a:ext cx="2285400" cy="1015800"/>
          </a:xfrm>
          <a:prstGeom prst="rect">
            <a:avLst/>
          </a:prstGeom>
          <a:noFill/>
          <a:ln>
            <a:noFill/>
          </a:ln>
        </p:spPr>
        <p:txBody>
          <a:bodyPr anchorCtr="0" anchor="t" bIns="0" lIns="0" spcFirstLastPara="1" rIns="0" wrap="square" tIns="0">
            <a:spAutoFit/>
          </a:bodyPr>
          <a:lstStyle/>
          <a:p>
            <a:pPr indent="0" lvl="0" marL="0" marR="0" rtl="0" algn="ctr">
              <a:lnSpc>
                <a:spcPct val="129590"/>
              </a:lnSpc>
              <a:spcBef>
                <a:spcPts val="0"/>
              </a:spcBef>
              <a:spcAft>
                <a:spcPts val="0"/>
              </a:spcAft>
              <a:buClr>
                <a:srgbClr val="000000"/>
              </a:buClr>
              <a:buSzPts val="6600"/>
              <a:buFont typeface="Arial"/>
              <a:buNone/>
            </a:pPr>
            <a:r>
              <a:rPr b="1" i="0" lang="en-US" sz="6600" u="none" cap="none" strike="noStrike">
                <a:solidFill>
                  <a:srgbClr val="000000"/>
                </a:solidFill>
                <a:latin typeface="Arial"/>
                <a:ea typeface="Arial"/>
                <a:cs typeface="Arial"/>
                <a:sym typeface="Arial"/>
              </a:rPr>
              <a:t>25%</a:t>
            </a:r>
            <a:endParaRPr b="0" i="0" sz="1400" u="none" cap="none" strike="noStrike">
              <a:solidFill>
                <a:srgbClr val="000000"/>
              </a:solidFill>
              <a:latin typeface="Arial"/>
              <a:ea typeface="Arial"/>
              <a:cs typeface="Arial"/>
              <a:sym typeface="Arial"/>
            </a:endParaRPr>
          </a:p>
        </p:txBody>
      </p:sp>
      <p:sp>
        <p:nvSpPr>
          <p:cNvPr id="146" name="Google Shape;146;p4"/>
          <p:cNvSpPr txBox="1"/>
          <p:nvPr/>
        </p:nvSpPr>
        <p:spPr>
          <a:xfrm>
            <a:off x="5678104" y="3397750"/>
            <a:ext cx="2285400" cy="1015800"/>
          </a:xfrm>
          <a:prstGeom prst="rect">
            <a:avLst/>
          </a:prstGeom>
          <a:noFill/>
          <a:ln>
            <a:noFill/>
          </a:ln>
        </p:spPr>
        <p:txBody>
          <a:bodyPr anchorCtr="0" anchor="t" bIns="0" lIns="0" spcFirstLastPara="1" rIns="0" wrap="square" tIns="0">
            <a:spAutoFit/>
          </a:bodyPr>
          <a:lstStyle/>
          <a:p>
            <a:pPr indent="0" lvl="0" marL="0" marR="0" rtl="0" algn="ctr">
              <a:lnSpc>
                <a:spcPct val="129590"/>
              </a:lnSpc>
              <a:spcBef>
                <a:spcPts val="0"/>
              </a:spcBef>
              <a:spcAft>
                <a:spcPts val="0"/>
              </a:spcAft>
              <a:buClr>
                <a:srgbClr val="000000"/>
              </a:buClr>
              <a:buSzPts val="6600"/>
              <a:buFont typeface="Arial"/>
              <a:buNone/>
            </a:pPr>
            <a:r>
              <a:rPr b="1" i="0" lang="en-US" sz="6600" u="none" cap="none" strike="noStrike">
                <a:solidFill>
                  <a:srgbClr val="000000"/>
                </a:solidFill>
                <a:latin typeface="Arial"/>
                <a:ea typeface="Arial"/>
                <a:cs typeface="Arial"/>
                <a:sym typeface="Arial"/>
              </a:rPr>
              <a:t>28%</a:t>
            </a:r>
            <a:endParaRPr b="0" i="0" sz="1400" u="none" cap="none" strike="noStrike">
              <a:solidFill>
                <a:srgbClr val="000000"/>
              </a:solidFill>
              <a:latin typeface="Arial"/>
              <a:ea typeface="Arial"/>
              <a:cs typeface="Arial"/>
              <a:sym typeface="Arial"/>
            </a:endParaRPr>
          </a:p>
        </p:txBody>
      </p:sp>
      <p:sp>
        <p:nvSpPr>
          <p:cNvPr id="147" name="Google Shape;147;p4"/>
          <p:cNvSpPr txBox="1"/>
          <p:nvPr/>
        </p:nvSpPr>
        <p:spPr>
          <a:xfrm>
            <a:off x="176632" y="4536034"/>
            <a:ext cx="4623600" cy="2322000"/>
          </a:xfrm>
          <a:prstGeom prst="rect">
            <a:avLst/>
          </a:prstGeom>
          <a:noFill/>
          <a:ln>
            <a:noFill/>
          </a:ln>
        </p:spPr>
        <p:txBody>
          <a:bodyPr anchorCtr="0" anchor="t" bIns="0" lIns="0" spcFirstLastPara="1" rIns="0" wrap="square" tIns="0">
            <a:spAutoFit/>
          </a:bodyPr>
          <a:lstStyle/>
          <a:p>
            <a:pPr indent="0" lvl="0" marL="0" rtl="0" algn="ctr">
              <a:lnSpc>
                <a:spcPct val="115000"/>
              </a:lnSpc>
              <a:spcBef>
                <a:spcPts val="0"/>
              </a:spcBef>
              <a:spcAft>
                <a:spcPts val="0"/>
              </a:spcAft>
              <a:buClr>
                <a:schemeClr val="dk1"/>
              </a:buClr>
              <a:buSzPts val="1100"/>
              <a:buFont typeface="Arial"/>
              <a:buNone/>
            </a:pPr>
            <a:r>
              <a:rPr lang="en-US" sz="3300"/>
              <a:t>Frauen in der Arbeitswelt</a:t>
            </a:r>
            <a:endParaRPr sz="3300"/>
          </a:p>
          <a:p>
            <a:pPr indent="0" lvl="0" marL="0" rtl="0" algn="ctr">
              <a:lnSpc>
                <a:spcPct val="115000"/>
              </a:lnSpc>
              <a:spcBef>
                <a:spcPts val="0"/>
              </a:spcBef>
              <a:spcAft>
                <a:spcPts val="0"/>
              </a:spcAft>
              <a:buClr>
                <a:schemeClr val="dk1"/>
              </a:buClr>
              <a:buSzPts val="1100"/>
              <a:buFont typeface="Arial"/>
              <a:buNone/>
            </a:pPr>
            <a:r>
              <a:rPr lang="en-US" sz="3300"/>
              <a:t>Energiesektor</a:t>
            </a:r>
            <a:endParaRPr sz="3300"/>
          </a:p>
          <a:p>
            <a:pPr indent="0" lvl="0" marL="0" marR="0" rtl="0" algn="ctr">
              <a:lnSpc>
                <a:spcPct val="129593"/>
              </a:lnSpc>
              <a:spcBef>
                <a:spcPts val="0"/>
              </a:spcBef>
              <a:spcAft>
                <a:spcPts val="0"/>
              </a:spcAft>
              <a:buClr>
                <a:srgbClr val="000000"/>
              </a:buClr>
              <a:buSzPts val="3700"/>
              <a:buFont typeface="Arial"/>
              <a:buNone/>
            </a:pPr>
            <a:r>
              <a:t/>
            </a:r>
            <a:endParaRPr sz="3700"/>
          </a:p>
        </p:txBody>
      </p:sp>
      <p:sp>
        <p:nvSpPr>
          <p:cNvPr id="148" name="Google Shape;148;p4"/>
          <p:cNvSpPr txBox="1"/>
          <p:nvPr/>
        </p:nvSpPr>
        <p:spPr>
          <a:xfrm>
            <a:off x="4317533" y="4488865"/>
            <a:ext cx="4398600" cy="1166100"/>
          </a:xfrm>
          <a:prstGeom prst="rect">
            <a:avLst/>
          </a:prstGeom>
          <a:noFill/>
          <a:ln>
            <a:noFill/>
          </a:ln>
        </p:spPr>
        <p:txBody>
          <a:bodyPr anchorCtr="0" anchor="t" bIns="0" lIns="0" spcFirstLastPara="1" rIns="0" wrap="square" tIns="0">
            <a:spAutoFit/>
          </a:bodyPr>
          <a:lstStyle/>
          <a:p>
            <a:pPr indent="0" lvl="0" marL="0" marR="0" rtl="0" algn="ctr">
              <a:lnSpc>
                <a:spcPct val="129593"/>
              </a:lnSpc>
              <a:spcBef>
                <a:spcPts val="0"/>
              </a:spcBef>
              <a:spcAft>
                <a:spcPts val="0"/>
              </a:spcAft>
              <a:buClr>
                <a:srgbClr val="000000"/>
              </a:buClr>
              <a:buSzPts val="3700"/>
              <a:buFont typeface="Arial"/>
              <a:buNone/>
            </a:pPr>
            <a:r>
              <a:rPr lang="en-US" sz="3300"/>
              <a:t>Frauen in Führungspositionen</a:t>
            </a:r>
            <a:endParaRPr b="0" i="0" sz="3300" u="none" cap="none" strike="noStrike">
              <a:solidFill>
                <a:srgbClr val="000000"/>
              </a:solidFill>
              <a:latin typeface="Arial"/>
              <a:ea typeface="Arial"/>
              <a:cs typeface="Arial"/>
              <a:sym typeface="Arial"/>
            </a:endParaRPr>
          </a:p>
        </p:txBody>
      </p:sp>
      <p:sp>
        <p:nvSpPr>
          <p:cNvPr id="149" name="Google Shape;149;p4"/>
          <p:cNvSpPr txBox="1"/>
          <p:nvPr/>
        </p:nvSpPr>
        <p:spPr>
          <a:xfrm>
            <a:off x="8715997" y="4488865"/>
            <a:ext cx="4578600" cy="1824600"/>
          </a:xfrm>
          <a:prstGeom prst="rect">
            <a:avLst/>
          </a:prstGeom>
          <a:noFill/>
          <a:ln>
            <a:noFill/>
          </a:ln>
        </p:spPr>
        <p:txBody>
          <a:bodyPr anchorCtr="0" anchor="t" bIns="0" lIns="0" spcFirstLastPara="1" rIns="0" wrap="square" tIns="0">
            <a:spAutoFit/>
          </a:bodyPr>
          <a:lstStyle/>
          <a:p>
            <a:pPr indent="0" lvl="0" marL="0" marR="0" rtl="0" algn="ctr">
              <a:lnSpc>
                <a:spcPct val="129593"/>
              </a:lnSpc>
              <a:spcBef>
                <a:spcPts val="0"/>
              </a:spcBef>
              <a:spcAft>
                <a:spcPts val="0"/>
              </a:spcAft>
              <a:buClr>
                <a:srgbClr val="000000"/>
              </a:buClr>
              <a:buSzPts val="3700"/>
              <a:buFont typeface="Arial"/>
              <a:buNone/>
            </a:pPr>
            <a:r>
              <a:rPr lang="en-US" sz="3300"/>
              <a:t>Frauen im Personal von Forschung und Innovation</a:t>
            </a:r>
            <a:endParaRPr b="0" i="0" sz="3300" u="none" cap="none" strike="noStrike">
              <a:solidFill>
                <a:srgbClr val="000000"/>
              </a:solidFill>
              <a:latin typeface="Arial"/>
              <a:ea typeface="Arial"/>
              <a:cs typeface="Arial"/>
              <a:sym typeface="Arial"/>
            </a:endParaRPr>
          </a:p>
        </p:txBody>
      </p:sp>
      <p:sp>
        <p:nvSpPr>
          <p:cNvPr id="150" name="Google Shape;150;p4"/>
          <p:cNvSpPr txBox="1"/>
          <p:nvPr/>
        </p:nvSpPr>
        <p:spPr>
          <a:xfrm>
            <a:off x="689193" y="7276039"/>
            <a:ext cx="16021500" cy="1658700"/>
          </a:xfrm>
          <a:prstGeom prst="rect">
            <a:avLst/>
          </a:prstGeom>
          <a:noFill/>
          <a:ln>
            <a:noFill/>
          </a:ln>
        </p:spPr>
        <p:txBody>
          <a:bodyPr anchorCtr="0" anchor="t" bIns="0" lIns="0" spcFirstLastPara="1" rIns="0" wrap="square" tIns="0">
            <a:spAutoFit/>
          </a:bodyPr>
          <a:lstStyle/>
          <a:p>
            <a:pPr indent="0" lvl="0" marL="0" marR="0" rtl="0" algn="ctr">
              <a:lnSpc>
                <a:spcPct val="129593"/>
              </a:lnSpc>
              <a:spcBef>
                <a:spcPts val="0"/>
              </a:spcBef>
              <a:spcAft>
                <a:spcPts val="0"/>
              </a:spcAft>
              <a:buClr>
                <a:srgbClr val="000000"/>
              </a:buClr>
              <a:buSzPts val="3700"/>
              <a:buFont typeface="Arial"/>
              <a:buNone/>
            </a:pPr>
            <a:r>
              <a:rPr b="1" lang="en-US" sz="3000"/>
              <a:t>Um ein Mindestgleichgewicht zwischen den Geschlechtern (40%) bis 2050 zu erreichen, muss die Zahl der in diesem Sektor beschäftigten Frauen in der EU27 um 200 000 steigen </a:t>
            </a:r>
            <a:endParaRPr b="1" i="0" sz="3000" u="none" cap="none" strike="noStrike">
              <a:solidFill>
                <a:srgbClr val="000000"/>
              </a:solidFill>
              <a:latin typeface="Arial"/>
              <a:ea typeface="Arial"/>
              <a:cs typeface="Arial"/>
              <a:sym typeface="Arial"/>
            </a:endParaRPr>
          </a:p>
        </p:txBody>
      </p:sp>
      <p:sp>
        <p:nvSpPr>
          <p:cNvPr id="151" name="Google Shape;151;p4"/>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55" name="Shape 155"/>
        <p:cNvGrpSpPr/>
        <p:nvPr/>
      </p:nvGrpSpPr>
      <p:grpSpPr>
        <a:xfrm>
          <a:off x="0" y="0"/>
          <a:ext cx="0" cy="0"/>
          <a:chOff x="0" y="0"/>
          <a:chExt cx="0" cy="0"/>
        </a:xfrm>
      </p:grpSpPr>
      <p:grpSp>
        <p:nvGrpSpPr>
          <p:cNvPr id="156" name="Google Shape;156;p5"/>
          <p:cNvGrpSpPr/>
          <p:nvPr/>
        </p:nvGrpSpPr>
        <p:grpSpPr>
          <a:xfrm>
            <a:off x="1257300" y="454825"/>
            <a:ext cx="15773475" cy="2081475"/>
            <a:chOff x="0" y="-190495"/>
            <a:chExt cx="21031300" cy="2775300"/>
          </a:xfrm>
        </p:grpSpPr>
        <p:sp>
          <p:nvSpPr>
            <p:cNvPr id="157" name="Google Shape;157;p5"/>
            <p:cNvSpPr/>
            <p:nvPr/>
          </p:nvSpPr>
          <p:spPr>
            <a:xfrm>
              <a:off x="0" y="0"/>
              <a:ext cx="21031200" cy="2584725"/>
            </a:xfrm>
            <a:custGeom>
              <a:rect b="b" l="l" r="r" t="t"/>
              <a:pathLst>
                <a:path extrusionOk="0" h="2584725" w="21031200">
                  <a:moveTo>
                    <a:pt x="0" y="0"/>
                  </a:moveTo>
                  <a:lnTo>
                    <a:pt x="21031200" y="0"/>
                  </a:lnTo>
                  <a:lnTo>
                    <a:pt x="21031200" y="2584725"/>
                  </a:lnTo>
                  <a:lnTo>
                    <a:pt x="0" y="2584725"/>
                  </a:lnTo>
                  <a:close/>
                </a:path>
              </a:pathLst>
            </a:custGeom>
            <a:solidFill>
              <a:srgbClr val="000000">
                <a:alpha val="0"/>
              </a:srgbClr>
            </a:solidFill>
            <a:ln>
              <a:noFill/>
            </a:ln>
          </p:spPr>
        </p:sp>
        <p:sp>
          <p:nvSpPr>
            <p:cNvPr id="158" name="Google Shape;158;p5"/>
            <p:cNvSpPr txBox="1"/>
            <p:nvPr/>
          </p:nvSpPr>
          <p:spPr>
            <a:xfrm>
              <a:off x="589300" y="-190495"/>
              <a:ext cx="20442000" cy="2775300"/>
            </a:xfrm>
            <a:prstGeom prst="rect">
              <a:avLst/>
            </a:prstGeom>
            <a:noFill/>
            <a:ln>
              <a:noFill/>
            </a:ln>
          </p:spPr>
          <p:txBody>
            <a:bodyPr anchorCtr="0" anchor="ctr" bIns="0" lIns="0" spcFirstLastPara="1" rIns="0" wrap="square" tIns="0">
              <a:noAutofit/>
            </a:bodyPr>
            <a:lstStyle/>
            <a:p>
              <a:pPr indent="0" lvl="0" marL="0" marR="0" rtl="0" algn="l">
                <a:lnSpc>
                  <a:spcPct val="129590"/>
                </a:lnSpc>
                <a:spcBef>
                  <a:spcPts val="0"/>
                </a:spcBef>
                <a:spcAft>
                  <a:spcPts val="0"/>
                </a:spcAft>
                <a:buClr>
                  <a:srgbClr val="000000"/>
                </a:buClr>
                <a:buSzPts val="6600"/>
                <a:buFont typeface="Arial"/>
                <a:buNone/>
              </a:pPr>
              <a:r>
                <a:rPr lang="en-US" sz="6400">
                  <a:solidFill>
                    <a:srgbClr val="0E3B44"/>
                  </a:solidFill>
                </a:rPr>
                <a:t>Hauptursachen</a:t>
              </a:r>
              <a:endParaRPr b="0" i="0" sz="1200" u="none" cap="none" strike="noStrike">
                <a:solidFill>
                  <a:srgbClr val="000000"/>
                </a:solidFill>
                <a:latin typeface="Arial"/>
                <a:ea typeface="Arial"/>
                <a:cs typeface="Arial"/>
                <a:sym typeface="Arial"/>
              </a:endParaRPr>
            </a:p>
          </p:txBody>
        </p:sp>
      </p:grpSp>
      <p:grpSp>
        <p:nvGrpSpPr>
          <p:cNvPr id="159" name="Google Shape;159;p5"/>
          <p:cNvGrpSpPr/>
          <p:nvPr/>
        </p:nvGrpSpPr>
        <p:grpSpPr>
          <a:xfrm>
            <a:off x="1028700" y="2457659"/>
            <a:ext cx="12553089" cy="5326830"/>
            <a:chOff x="0" y="-104775"/>
            <a:chExt cx="16737452" cy="7102440"/>
          </a:xfrm>
        </p:grpSpPr>
        <p:sp>
          <p:nvSpPr>
            <p:cNvPr id="160" name="Google Shape;160;p5"/>
            <p:cNvSpPr/>
            <p:nvPr/>
          </p:nvSpPr>
          <p:spPr>
            <a:xfrm>
              <a:off x="0" y="0"/>
              <a:ext cx="16737451" cy="6997665"/>
            </a:xfrm>
            <a:custGeom>
              <a:rect b="b" l="l" r="r" t="t"/>
              <a:pathLst>
                <a:path extrusionOk="0" h="6997665" w="16737451">
                  <a:moveTo>
                    <a:pt x="0" y="0"/>
                  </a:moveTo>
                  <a:lnTo>
                    <a:pt x="16737451" y="0"/>
                  </a:lnTo>
                  <a:lnTo>
                    <a:pt x="16737451" y="6997665"/>
                  </a:lnTo>
                  <a:lnTo>
                    <a:pt x="0" y="6997665"/>
                  </a:lnTo>
                  <a:close/>
                </a:path>
              </a:pathLst>
            </a:custGeom>
            <a:solidFill>
              <a:srgbClr val="000000">
                <a:alpha val="0"/>
              </a:srgbClr>
            </a:solidFill>
            <a:ln>
              <a:noFill/>
            </a:ln>
          </p:spPr>
        </p:sp>
        <p:sp>
          <p:nvSpPr>
            <p:cNvPr id="161" name="Google Shape;161;p5"/>
            <p:cNvSpPr txBox="1"/>
            <p:nvPr/>
          </p:nvSpPr>
          <p:spPr>
            <a:xfrm>
              <a:off x="0" y="-104775"/>
              <a:ext cx="16737452" cy="7102440"/>
            </a:xfrm>
            <a:prstGeom prst="rect">
              <a:avLst/>
            </a:prstGeom>
            <a:noFill/>
            <a:ln>
              <a:noFill/>
            </a:ln>
          </p:spPr>
          <p:txBody>
            <a:bodyPr anchorCtr="0" anchor="t" bIns="0" lIns="0" spcFirstLastPara="1" rIns="0" wrap="square" tIns="0">
              <a:noAutofit/>
            </a:bodyPr>
            <a:lstStyle/>
            <a:p>
              <a:pPr indent="-438150" lvl="1" marL="914400" rtl="0" algn="l">
                <a:lnSpc>
                  <a:spcPct val="115000"/>
                </a:lnSpc>
                <a:spcBef>
                  <a:spcPts val="0"/>
                </a:spcBef>
                <a:spcAft>
                  <a:spcPts val="0"/>
                </a:spcAft>
                <a:buSzPts val="3300"/>
                <a:buChar char="•"/>
              </a:pPr>
              <a:r>
                <a:rPr lang="en-US" sz="3300"/>
                <a:t>Geschlechtsspezifisches Bild der Energiewirtschaft</a:t>
              </a:r>
              <a:endParaRPr sz="3300"/>
            </a:p>
            <a:p>
              <a:pPr indent="-438150" lvl="1" marL="914400" rtl="0" algn="l">
                <a:lnSpc>
                  <a:spcPct val="115000"/>
                </a:lnSpc>
                <a:spcBef>
                  <a:spcPts val="0"/>
                </a:spcBef>
                <a:spcAft>
                  <a:spcPts val="0"/>
                </a:spcAft>
                <a:buSzPts val="3300"/>
                <a:buChar char="•"/>
              </a:pPr>
              <a:r>
                <a:rPr lang="en-US" sz="3300"/>
                <a:t>Unternehmenskulturen, die Frauen diskriminieren </a:t>
              </a:r>
              <a:endParaRPr sz="3300"/>
            </a:p>
            <a:p>
              <a:pPr indent="-438150" lvl="1" marL="914400" rtl="0" algn="l">
                <a:lnSpc>
                  <a:spcPct val="115000"/>
                </a:lnSpc>
                <a:spcBef>
                  <a:spcPts val="0"/>
                </a:spcBef>
                <a:spcAft>
                  <a:spcPts val="0"/>
                </a:spcAft>
                <a:buSzPts val="3300"/>
                <a:buChar char="•"/>
              </a:pPr>
              <a:r>
                <a:rPr lang="en-US" sz="3300"/>
                <a:t>Mangelndes Angebot an weiblichen Talenten auf den Arbeitsmärkten</a:t>
              </a:r>
              <a:endParaRPr sz="3300"/>
            </a:p>
            <a:p>
              <a:pPr indent="-438150" lvl="1" marL="914400" rtl="0" algn="l">
                <a:lnSpc>
                  <a:spcPct val="115000"/>
                </a:lnSpc>
                <a:spcBef>
                  <a:spcPts val="0"/>
                </a:spcBef>
                <a:spcAft>
                  <a:spcPts val="0"/>
                </a:spcAft>
                <a:buSzPts val="3300"/>
                <a:buChar char="•"/>
              </a:pPr>
              <a:r>
                <a:rPr lang="en-US" sz="3300"/>
                <a:t>Kulturell verankerte Geschlechterrollen</a:t>
              </a:r>
              <a:endParaRPr sz="3300"/>
            </a:p>
            <a:p>
              <a:pPr indent="-438150" lvl="1" marL="914400" rtl="0" algn="l">
                <a:lnSpc>
                  <a:spcPct val="115000"/>
                </a:lnSpc>
                <a:spcBef>
                  <a:spcPts val="0"/>
                </a:spcBef>
                <a:spcAft>
                  <a:spcPts val="0"/>
                </a:spcAft>
                <a:buSzPts val="3300"/>
                <a:buChar char="•"/>
              </a:pPr>
              <a:r>
                <a:rPr lang="en-US" sz="3300"/>
                <a:t>Maskuline Kultur des Ingenieurwesens</a:t>
              </a:r>
              <a:endParaRPr sz="3300"/>
            </a:p>
            <a:p>
              <a:pPr indent="-438150" lvl="1" marL="914400" rtl="0" algn="l">
                <a:lnSpc>
                  <a:spcPct val="115000"/>
                </a:lnSpc>
                <a:spcBef>
                  <a:spcPts val="0"/>
                </a:spcBef>
                <a:spcAft>
                  <a:spcPts val="0"/>
                </a:spcAft>
                <a:buSzPts val="3300"/>
                <a:buChar char="•"/>
              </a:pPr>
              <a:r>
                <a:rPr lang="en-US" sz="3300"/>
                <a:t>Systematische Barrieren und Vorurteile, die Mädchen von MINT-Fächern abhalten</a:t>
              </a:r>
              <a:endParaRPr sz="3300"/>
            </a:p>
            <a:p>
              <a:pPr indent="0" lvl="0" marL="0" marR="0" rtl="0" algn="l">
                <a:lnSpc>
                  <a:spcPct val="100805"/>
                </a:lnSpc>
                <a:spcBef>
                  <a:spcPts val="0"/>
                </a:spcBef>
                <a:spcAft>
                  <a:spcPts val="0"/>
                </a:spcAft>
                <a:buClr>
                  <a:srgbClr val="000000"/>
                </a:buClr>
                <a:buSzPts val="3599"/>
                <a:buFont typeface="Arial"/>
                <a:buNone/>
              </a:pPr>
              <a:r>
                <a:t/>
              </a:r>
              <a:endParaRPr b="0" i="0" sz="3599" u="none" cap="none" strike="noStrike">
                <a:solidFill>
                  <a:srgbClr val="000000"/>
                </a:solidFill>
                <a:latin typeface="Arial"/>
                <a:ea typeface="Arial"/>
                <a:cs typeface="Arial"/>
                <a:sym typeface="Arial"/>
              </a:endParaRPr>
            </a:p>
          </p:txBody>
        </p:sp>
      </p:grpSp>
      <p:sp>
        <p:nvSpPr>
          <p:cNvPr descr="Blue text on a white background  Description automatically generated" id="162" name="Google Shape;162;p5"/>
          <p:cNvSpPr/>
          <p:nvPr/>
        </p:nvSpPr>
        <p:spPr>
          <a:xfrm>
            <a:off x="15291112" y="206850"/>
            <a:ext cx="2907601" cy="613982"/>
          </a:xfrm>
          <a:custGeom>
            <a:rect b="b" l="l" r="r" t="t"/>
            <a:pathLst>
              <a:path extrusionOk="0" h="818642" w="3876802">
                <a:moveTo>
                  <a:pt x="0" y="0"/>
                </a:moveTo>
                <a:lnTo>
                  <a:pt x="3876802" y="0"/>
                </a:lnTo>
                <a:lnTo>
                  <a:pt x="3876802" y="818642"/>
                </a:lnTo>
                <a:lnTo>
                  <a:pt x="0" y="818642"/>
                </a:lnTo>
                <a:lnTo>
                  <a:pt x="0" y="0"/>
                </a:lnTo>
                <a:close/>
              </a:path>
            </a:pathLst>
          </a:custGeom>
          <a:blipFill rotWithShape="1">
            <a:blip r:embed="rId3">
              <a:alphaModFix/>
            </a:blip>
            <a:stretch>
              <a:fillRect b="2" l="-173" r="-171" t="0"/>
            </a:stretch>
          </a:blipFill>
          <a:ln>
            <a:noFill/>
          </a:ln>
        </p:spPr>
      </p:sp>
      <p:grpSp>
        <p:nvGrpSpPr>
          <p:cNvPr id="163" name="Google Shape;163;p5"/>
          <p:cNvGrpSpPr/>
          <p:nvPr/>
        </p:nvGrpSpPr>
        <p:grpSpPr>
          <a:xfrm>
            <a:off x="14482151" y="9471535"/>
            <a:ext cx="2285279" cy="626186"/>
            <a:chOff x="0" y="-114300"/>
            <a:chExt cx="3733800" cy="1023092"/>
          </a:xfrm>
        </p:grpSpPr>
        <p:sp>
          <p:nvSpPr>
            <p:cNvPr id="164" name="Google Shape;164;p5"/>
            <p:cNvSpPr/>
            <p:nvPr/>
          </p:nvSpPr>
          <p:spPr>
            <a:xfrm>
              <a:off x="0" y="0"/>
              <a:ext cx="3733800" cy="908792"/>
            </a:xfrm>
            <a:custGeom>
              <a:rect b="b" l="l" r="r" t="t"/>
              <a:pathLst>
                <a:path extrusionOk="0" h="908792" w="3733800">
                  <a:moveTo>
                    <a:pt x="0" y="0"/>
                  </a:moveTo>
                  <a:lnTo>
                    <a:pt x="3733800" y="0"/>
                  </a:lnTo>
                  <a:lnTo>
                    <a:pt x="3733800" y="908792"/>
                  </a:lnTo>
                  <a:lnTo>
                    <a:pt x="0" y="908792"/>
                  </a:lnTo>
                  <a:close/>
                </a:path>
              </a:pathLst>
            </a:custGeom>
            <a:solidFill>
              <a:srgbClr val="000000">
                <a:alpha val="0"/>
              </a:srgbClr>
            </a:solidFill>
            <a:ln>
              <a:noFill/>
            </a:ln>
          </p:spPr>
        </p:sp>
        <p:sp>
          <p:nvSpPr>
            <p:cNvPr id="165" name="Google Shape;165;p5"/>
            <p:cNvSpPr txBox="1"/>
            <p:nvPr/>
          </p:nvSpPr>
          <p:spPr>
            <a:xfrm>
              <a:off x="0" y="-114300"/>
              <a:ext cx="3733800" cy="1023092"/>
            </a:xfrm>
            <a:prstGeom prst="rect">
              <a:avLst/>
            </a:prstGeom>
            <a:noFill/>
            <a:ln>
              <a:noFill/>
            </a:ln>
          </p:spPr>
          <p:txBody>
            <a:bodyPr anchorCtr="0" anchor="t" bIns="0" lIns="0" spcFirstLastPara="1" rIns="0" wrap="square" tIns="0">
              <a:noAutofit/>
            </a:bodyPr>
            <a:lstStyle/>
            <a:p>
              <a:pPr indent="0" lvl="0" marL="0" marR="0" rtl="0" algn="l">
                <a:lnSpc>
                  <a:spcPct val="165500"/>
                </a:lnSpc>
                <a:spcBef>
                  <a:spcPts val="0"/>
                </a:spcBef>
                <a:spcAft>
                  <a:spcPts val="0"/>
                </a:spcAft>
                <a:buClr>
                  <a:srgbClr val="000000"/>
                </a:buClr>
                <a:buSzPts val="1800"/>
                <a:buFont typeface="Arial"/>
                <a:buNone/>
              </a:pPr>
              <a:r>
                <a:rPr i="1" lang="en-US" sz="1800"/>
                <a:t>Quellen</a:t>
              </a:r>
              <a:r>
                <a:rPr b="0" i="1" lang="en-US" sz="1800" u="none" cap="none" strike="noStrike">
                  <a:solidFill>
                    <a:srgbClr val="000000"/>
                  </a:solidFill>
                  <a:latin typeface="Arial"/>
                  <a:ea typeface="Arial"/>
                  <a:cs typeface="Arial"/>
                  <a:sym typeface="Arial"/>
                </a:rPr>
                <a:t>: 4</a:t>
              </a:r>
              <a:endParaRPr b="0" i="0" sz="1400" u="none" cap="none" strike="noStrike">
                <a:solidFill>
                  <a:srgbClr val="000000"/>
                </a:solidFill>
                <a:latin typeface="Arial"/>
                <a:ea typeface="Arial"/>
                <a:cs typeface="Arial"/>
                <a:sym typeface="Arial"/>
              </a:endParaRPr>
            </a:p>
          </p:txBody>
        </p:sp>
      </p:grpSp>
      <p:sp>
        <p:nvSpPr>
          <p:cNvPr id="166" name="Google Shape;166;p5"/>
          <p:cNvSpPr/>
          <p:nvPr/>
        </p:nvSpPr>
        <p:spPr>
          <a:xfrm rot="103101">
            <a:off x="7496422" y="8268195"/>
            <a:ext cx="5801334" cy="464107"/>
          </a:xfrm>
          <a:custGeom>
            <a:rect b="b" l="l" r="r" t="t"/>
            <a:pathLst>
              <a:path extrusionOk="0" h="463898" w="5798725">
                <a:moveTo>
                  <a:pt x="0" y="0"/>
                </a:moveTo>
                <a:lnTo>
                  <a:pt x="5798725" y="0"/>
                </a:lnTo>
                <a:lnTo>
                  <a:pt x="5798725" y="463898"/>
                </a:lnTo>
                <a:lnTo>
                  <a:pt x="0" y="463898"/>
                </a:lnTo>
                <a:lnTo>
                  <a:pt x="0" y="0"/>
                </a:lnTo>
                <a:close/>
              </a:path>
            </a:pathLst>
          </a:custGeom>
          <a:blipFill rotWithShape="1">
            <a:blip r:embed="rId4">
              <a:alphaModFix amt="84000"/>
            </a:blip>
            <a:stretch>
              <a:fillRect b="0" l="0" r="0" t="0"/>
            </a:stretch>
          </a:blipFill>
          <a:ln>
            <a:noFill/>
          </a:ln>
        </p:spPr>
      </p:sp>
      <p:sp>
        <p:nvSpPr>
          <p:cNvPr id="167" name="Google Shape;167;p5"/>
          <p:cNvSpPr txBox="1"/>
          <p:nvPr/>
        </p:nvSpPr>
        <p:spPr>
          <a:xfrm>
            <a:off x="1409700" y="7185679"/>
            <a:ext cx="14438700" cy="1935000"/>
          </a:xfrm>
          <a:prstGeom prst="rect">
            <a:avLst/>
          </a:prstGeom>
          <a:noFill/>
          <a:ln>
            <a:noFill/>
          </a:ln>
        </p:spPr>
        <p:txBody>
          <a:bodyPr anchorCtr="0" anchor="t" bIns="0" lIns="0" spcFirstLastPara="1" rIns="0" wrap="square" tIns="0">
            <a:spAutoFit/>
          </a:bodyPr>
          <a:lstStyle/>
          <a:p>
            <a:pPr indent="0" lvl="0" marL="0" marR="0" rtl="0" algn="l">
              <a:lnSpc>
                <a:spcPct val="129589"/>
              </a:lnSpc>
              <a:spcBef>
                <a:spcPts val="0"/>
              </a:spcBef>
              <a:spcAft>
                <a:spcPts val="0"/>
              </a:spcAft>
              <a:buClr>
                <a:srgbClr val="000000"/>
              </a:buClr>
              <a:buSzPts val="3900"/>
              <a:buFont typeface="Arial"/>
              <a:buNone/>
            </a:pPr>
            <a:r>
              <a:rPr b="1" lang="en-US" sz="3500"/>
              <a:t>Die Umstellung von fossilen auf grüne Energiequellen und die damit verbundenen Infrastrukturen werden nicht automatisch zu einem höheren Anteil von Frauen im Energiesektor führen</a:t>
            </a:r>
            <a:endParaRPr b="0" i="0" sz="3500" u="none" cap="none" strike="noStrike">
              <a:solidFill>
                <a:srgbClr val="000000"/>
              </a:solidFill>
              <a:latin typeface="Arial"/>
              <a:ea typeface="Arial"/>
              <a:cs typeface="Arial"/>
              <a:sym typeface="Arial"/>
            </a:endParaRPr>
          </a:p>
        </p:txBody>
      </p:sp>
      <p:sp>
        <p:nvSpPr>
          <p:cNvPr id="168" name="Google Shape;168;p5"/>
          <p:cNvSpPr/>
          <p:nvPr/>
        </p:nvSpPr>
        <p:spPr>
          <a:xfrm>
            <a:off x="0" y="0"/>
            <a:ext cx="1388046" cy="1388046"/>
          </a:xfrm>
          <a:custGeom>
            <a:rect b="b" l="l" r="r" t="t"/>
            <a:pathLst>
              <a:path extrusionOk="0" h="1577325" w="1577325">
                <a:moveTo>
                  <a:pt x="0" y="0"/>
                </a:moveTo>
                <a:lnTo>
                  <a:pt x="1577325" y="0"/>
                </a:lnTo>
                <a:lnTo>
                  <a:pt x="1577325" y="1577325"/>
                </a:lnTo>
                <a:lnTo>
                  <a:pt x="0" y="1577325"/>
                </a:lnTo>
                <a:lnTo>
                  <a:pt x="0" y="0"/>
                </a:lnTo>
                <a:close/>
              </a:path>
            </a:pathLst>
          </a:custGeom>
          <a:blipFill rotWithShape="1">
            <a:blip r:embed="rId5">
              <a:alphaModFix/>
            </a:blip>
            <a:stretch>
              <a:fillRect b="0" l="0" r="0" t="0"/>
            </a:stretch>
          </a:blipFill>
          <a:ln>
            <a:noFill/>
          </a:ln>
        </p:spPr>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72" name="Shape 172"/>
        <p:cNvGrpSpPr/>
        <p:nvPr/>
      </p:nvGrpSpPr>
      <p:grpSpPr>
        <a:xfrm>
          <a:off x="0" y="0"/>
          <a:ext cx="0" cy="0"/>
          <a:chOff x="0" y="0"/>
          <a:chExt cx="0" cy="0"/>
        </a:xfrm>
      </p:grpSpPr>
      <p:grpSp>
        <p:nvGrpSpPr>
          <p:cNvPr id="173" name="Google Shape;173;p6"/>
          <p:cNvGrpSpPr/>
          <p:nvPr/>
        </p:nvGrpSpPr>
        <p:grpSpPr>
          <a:xfrm>
            <a:off x="1257300" y="454821"/>
            <a:ext cx="15773400" cy="2081419"/>
            <a:chOff x="0" y="-190500"/>
            <a:chExt cx="21031200" cy="2775225"/>
          </a:xfrm>
        </p:grpSpPr>
        <p:sp>
          <p:nvSpPr>
            <p:cNvPr id="174" name="Google Shape;174;p6"/>
            <p:cNvSpPr/>
            <p:nvPr/>
          </p:nvSpPr>
          <p:spPr>
            <a:xfrm>
              <a:off x="0" y="0"/>
              <a:ext cx="21031200" cy="2584725"/>
            </a:xfrm>
            <a:custGeom>
              <a:rect b="b" l="l" r="r" t="t"/>
              <a:pathLst>
                <a:path extrusionOk="0" h="2584725" w="21031200">
                  <a:moveTo>
                    <a:pt x="0" y="0"/>
                  </a:moveTo>
                  <a:lnTo>
                    <a:pt x="21031200" y="0"/>
                  </a:lnTo>
                  <a:lnTo>
                    <a:pt x="21031200" y="2584725"/>
                  </a:lnTo>
                  <a:lnTo>
                    <a:pt x="0" y="2584725"/>
                  </a:lnTo>
                  <a:close/>
                </a:path>
              </a:pathLst>
            </a:custGeom>
            <a:solidFill>
              <a:srgbClr val="000000">
                <a:alpha val="0"/>
              </a:srgbClr>
            </a:solidFill>
            <a:ln>
              <a:noFill/>
            </a:ln>
          </p:spPr>
        </p:sp>
        <p:sp>
          <p:nvSpPr>
            <p:cNvPr id="175" name="Google Shape;175;p6"/>
            <p:cNvSpPr txBox="1"/>
            <p:nvPr/>
          </p:nvSpPr>
          <p:spPr>
            <a:xfrm>
              <a:off x="0" y="-190500"/>
              <a:ext cx="21031200" cy="2775225"/>
            </a:xfrm>
            <a:prstGeom prst="rect">
              <a:avLst/>
            </a:prstGeom>
            <a:noFill/>
            <a:ln>
              <a:noFill/>
            </a:ln>
          </p:spPr>
          <p:txBody>
            <a:bodyPr anchorCtr="0" anchor="ctr" bIns="0" lIns="0" spcFirstLastPara="1" rIns="0" wrap="square" tIns="0">
              <a:noAutofit/>
            </a:bodyPr>
            <a:lstStyle/>
            <a:p>
              <a:pPr indent="0" lvl="0" marL="0" marR="0" rtl="0" algn="l">
                <a:lnSpc>
                  <a:spcPct val="129590"/>
                </a:lnSpc>
                <a:spcBef>
                  <a:spcPts val="0"/>
                </a:spcBef>
                <a:spcAft>
                  <a:spcPts val="0"/>
                </a:spcAft>
                <a:buClr>
                  <a:srgbClr val="000000"/>
                </a:buClr>
                <a:buSzPts val="6600"/>
                <a:buFont typeface="Arial"/>
                <a:buNone/>
              </a:pPr>
              <a:r>
                <a:rPr lang="en-US" sz="6600">
                  <a:solidFill>
                    <a:srgbClr val="0E3B44"/>
                  </a:solidFill>
                </a:rPr>
                <a:t>Quellen</a:t>
              </a:r>
              <a:endParaRPr b="0" i="0" sz="1400" u="none" cap="none" strike="noStrike">
                <a:solidFill>
                  <a:srgbClr val="000000"/>
                </a:solidFill>
                <a:latin typeface="Arial"/>
                <a:ea typeface="Arial"/>
                <a:cs typeface="Arial"/>
                <a:sym typeface="Arial"/>
              </a:endParaRPr>
            </a:p>
          </p:txBody>
        </p:sp>
      </p:grpSp>
      <p:grpSp>
        <p:nvGrpSpPr>
          <p:cNvPr id="176" name="Google Shape;176;p6"/>
          <p:cNvGrpSpPr/>
          <p:nvPr/>
        </p:nvGrpSpPr>
        <p:grpSpPr>
          <a:xfrm>
            <a:off x="2157700" y="2243150"/>
            <a:ext cx="15310574" cy="6641100"/>
            <a:chOff x="0" y="-114300"/>
            <a:chExt cx="20414099" cy="8854800"/>
          </a:xfrm>
        </p:grpSpPr>
        <p:sp>
          <p:nvSpPr>
            <p:cNvPr id="177" name="Google Shape;177;p6"/>
            <p:cNvSpPr/>
            <p:nvPr/>
          </p:nvSpPr>
          <p:spPr>
            <a:xfrm>
              <a:off x="0" y="0"/>
              <a:ext cx="20414098" cy="8740500"/>
            </a:xfrm>
            <a:custGeom>
              <a:rect b="b" l="l" r="r" t="t"/>
              <a:pathLst>
                <a:path extrusionOk="0" h="8740500" w="20414098">
                  <a:moveTo>
                    <a:pt x="0" y="0"/>
                  </a:moveTo>
                  <a:lnTo>
                    <a:pt x="20414098" y="0"/>
                  </a:lnTo>
                  <a:lnTo>
                    <a:pt x="20414098" y="8740500"/>
                  </a:lnTo>
                  <a:lnTo>
                    <a:pt x="0" y="8740500"/>
                  </a:lnTo>
                  <a:close/>
                </a:path>
              </a:pathLst>
            </a:custGeom>
            <a:solidFill>
              <a:srgbClr val="000000">
                <a:alpha val="0"/>
              </a:srgbClr>
            </a:solidFill>
            <a:ln>
              <a:noFill/>
            </a:ln>
          </p:spPr>
        </p:sp>
        <p:sp>
          <p:nvSpPr>
            <p:cNvPr id="178" name="Google Shape;178;p6"/>
            <p:cNvSpPr txBox="1"/>
            <p:nvPr/>
          </p:nvSpPr>
          <p:spPr>
            <a:xfrm>
              <a:off x="0" y="-114300"/>
              <a:ext cx="20414099" cy="8854800"/>
            </a:xfrm>
            <a:prstGeom prst="rect">
              <a:avLst/>
            </a:prstGeom>
            <a:noFill/>
            <a:ln>
              <a:noFill/>
            </a:ln>
          </p:spPr>
          <p:txBody>
            <a:bodyPr anchorCtr="0" anchor="t" bIns="0" lIns="0" spcFirstLastPara="1" rIns="0" wrap="square" tIns="0">
              <a:noAutofit/>
            </a:bodyPr>
            <a:lstStyle/>
            <a:p>
              <a:pPr indent="-297614" lvl="1" marL="595230" marR="0" rtl="0" algn="l">
                <a:lnSpc>
                  <a:spcPct val="144049"/>
                </a:lnSpc>
                <a:spcBef>
                  <a:spcPts val="0"/>
                </a:spcBef>
                <a:spcAft>
                  <a:spcPts val="0"/>
                </a:spcAft>
                <a:buClr>
                  <a:srgbClr val="0B5394"/>
                </a:buClr>
                <a:buSzPts val="2756"/>
                <a:buFont typeface="Arial"/>
                <a:buAutoNum type="arabicPeriod"/>
              </a:pPr>
              <a:r>
                <a:rPr b="0" i="0" lang="en-US" sz="2756" u="sng" cap="none" strike="noStrike">
                  <a:solidFill>
                    <a:srgbClr val="0B5394"/>
                  </a:solidFill>
                  <a:latin typeface="Arial"/>
                  <a:ea typeface="Arial"/>
                  <a:cs typeface="Arial"/>
                  <a:sym typeface="Arial"/>
                </a:rPr>
                <a:t>https://www.iea.org/spotlights/understanding-gender-gaps-in-the-energy-sector</a:t>
              </a:r>
              <a:endParaRPr b="0" i="0" sz="1400" u="none" cap="none" strike="noStrike">
                <a:solidFill>
                  <a:srgbClr val="000000"/>
                </a:solidFill>
                <a:latin typeface="Arial"/>
                <a:ea typeface="Arial"/>
                <a:cs typeface="Arial"/>
                <a:sym typeface="Arial"/>
              </a:endParaRPr>
            </a:p>
            <a:p>
              <a:pPr indent="-297614" lvl="1" marL="595230" marR="0" rtl="0" algn="l">
                <a:lnSpc>
                  <a:spcPct val="144049"/>
                </a:lnSpc>
                <a:spcBef>
                  <a:spcPts val="0"/>
                </a:spcBef>
                <a:spcAft>
                  <a:spcPts val="0"/>
                </a:spcAft>
                <a:buClr>
                  <a:srgbClr val="0B5394"/>
                </a:buClr>
                <a:buSzPts val="2756"/>
                <a:buFont typeface="Arial"/>
                <a:buAutoNum type="arabicPeriod"/>
              </a:pPr>
              <a:r>
                <a:rPr b="0" i="0" lang="en-US" sz="2756" u="sng" cap="none" strike="noStrike">
                  <a:solidFill>
                    <a:srgbClr val="0B5394"/>
                  </a:solidFill>
                  <a:latin typeface="Arial"/>
                  <a:ea typeface="Arial"/>
                  <a:cs typeface="Arial"/>
                  <a:sym typeface="Arial"/>
                </a:rPr>
                <a:t>https://www.iea.org/topics/energy-and-gender</a:t>
              </a:r>
              <a:endParaRPr b="0" i="0" sz="1400" u="none" cap="none" strike="noStrike">
                <a:solidFill>
                  <a:srgbClr val="000000"/>
                </a:solidFill>
                <a:latin typeface="Arial"/>
                <a:ea typeface="Arial"/>
                <a:cs typeface="Arial"/>
                <a:sym typeface="Arial"/>
              </a:endParaRPr>
            </a:p>
            <a:p>
              <a:pPr indent="-297616" lvl="1" marL="595231" marR="0" rtl="0" algn="l">
                <a:lnSpc>
                  <a:spcPct val="144049"/>
                </a:lnSpc>
                <a:spcBef>
                  <a:spcPts val="0"/>
                </a:spcBef>
                <a:spcAft>
                  <a:spcPts val="0"/>
                </a:spcAft>
                <a:buClr>
                  <a:srgbClr val="0B5394"/>
                </a:buClr>
                <a:buSzPts val="2756"/>
                <a:buFont typeface="Arial"/>
                <a:buAutoNum type="arabicPeriod"/>
              </a:pPr>
              <a:r>
                <a:rPr b="0" i="0" lang="en-US" sz="2756" u="sng" cap="none" strike="noStrike">
                  <a:solidFill>
                    <a:srgbClr val="0B5394"/>
                  </a:solidFill>
                  <a:latin typeface="Arial"/>
                  <a:ea typeface="Arial"/>
                  <a:cs typeface="Arial"/>
                  <a:sym typeface="Arial"/>
                </a:rPr>
                <a:t>https://www.weforum.org/stories/2022/11/gender-gap-energy-sector/</a:t>
              </a:r>
              <a:endParaRPr b="0" i="0" sz="1400" u="none" cap="none" strike="noStrike">
                <a:solidFill>
                  <a:srgbClr val="000000"/>
                </a:solidFill>
                <a:latin typeface="Arial"/>
                <a:ea typeface="Arial"/>
                <a:cs typeface="Arial"/>
                <a:sym typeface="Arial"/>
              </a:endParaRPr>
            </a:p>
            <a:p>
              <a:pPr indent="-297616" lvl="1" marL="595231" marR="0" rtl="0" algn="l">
                <a:lnSpc>
                  <a:spcPct val="144049"/>
                </a:lnSpc>
                <a:spcBef>
                  <a:spcPts val="0"/>
                </a:spcBef>
                <a:spcAft>
                  <a:spcPts val="0"/>
                </a:spcAft>
                <a:buClr>
                  <a:srgbClr val="0B5394"/>
                </a:buClr>
                <a:buSzPts val="2756"/>
                <a:buFont typeface="Arial"/>
                <a:buAutoNum type="arabicPeriod"/>
              </a:pPr>
              <a:r>
                <a:rPr b="0" i="0" lang="en-US" sz="2756" u="sng" cap="none" strike="noStrike">
                  <a:solidFill>
                    <a:srgbClr val="0B5394"/>
                  </a:solidFill>
                  <a:latin typeface="Arial"/>
                  <a:ea typeface="Arial"/>
                  <a:cs typeface="Arial"/>
                  <a:sym typeface="Arial"/>
                </a:rPr>
                <a:t>https://www.equality-energytransitions.org/unveiling-the-gender-gap-in-the-energy-sector-new-insights/</a:t>
              </a:r>
              <a:endParaRPr b="0" i="0" sz="1400" u="none" cap="none" strike="noStrike">
                <a:solidFill>
                  <a:srgbClr val="000000"/>
                </a:solidFill>
                <a:latin typeface="Arial"/>
                <a:ea typeface="Arial"/>
                <a:cs typeface="Arial"/>
                <a:sym typeface="Arial"/>
              </a:endParaRPr>
            </a:p>
            <a:p>
              <a:pPr indent="0" lvl="0" marL="0" marR="0" rtl="0" algn="l">
                <a:lnSpc>
                  <a:spcPct val="144049"/>
                </a:lnSpc>
                <a:spcBef>
                  <a:spcPts val="0"/>
                </a:spcBef>
                <a:spcAft>
                  <a:spcPts val="0"/>
                </a:spcAft>
                <a:buClr>
                  <a:srgbClr val="000000"/>
                </a:buClr>
                <a:buSzPts val="2756"/>
                <a:buFont typeface="Arial"/>
                <a:buNone/>
              </a:pPr>
              <a:r>
                <a:t/>
              </a:r>
              <a:endParaRPr b="0" i="0" sz="2756" u="sng" cap="none" strike="noStrike">
                <a:solidFill>
                  <a:srgbClr val="0B5394"/>
                </a:solidFill>
                <a:latin typeface="Arial"/>
                <a:ea typeface="Arial"/>
                <a:cs typeface="Arial"/>
                <a:sym typeface="Arial"/>
              </a:endParaRPr>
            </a:p>
          </p:txBody>
        </p:sp>
      </p:grpSp>
      <p:sp>
        <p:nvSpPr>
          <p:cNvPr id="179" name="Google Shape;179;p6"/>
          <p:cNvSpPr/>
          <p:nvPr/>
        </p:nvSpPr>
        <p:spPr>
          <a:xfrm>
            <a:off x="1248000" y="2140288"/>
            <a:ext cx="985933" cy="985933"/>
          </a:xfrm>
          <a:custGeom>
            <a:rect b="b" l="l" r="r" t="t"/>
            <a:pathLst>
              <a:path extrusionOk="0" h="1314577" w="1314577">
                <a:moveTo>
                  <a:pt x="0" y="0"/>
                </a:moveTo>
                <a:lnTo>
                  <a:pt x="1314577" y="0"/>
                </a:lnTo>
                <a:lnTo>
                  <a:pt x="1314577" y="1314577"/>
                </a:lnTo>
                <a:lnTo>
                  <a:pt x="0" y="1314577"/>
                </a:lnTo>
                <a:lnTo>
                  <a:pt x="0" y="0"/>
                </a:lnTo>
                <a:close/>
              </a:path>
            </a:pathLst>
          </a:custGeom>
          <a:blipFill rotWithShape="1">
            <a:blip r:embed="rId3">
              <a:alphaModFix/>
            </a:blip>
            <a:stretch>
              <a:fillRect b="0" l="0" r="0" t="0"/>
            </a:stretch>
          </a:blipFill>
          <a:ln>
            <a:noFill/>
          </a:ln>
        </p:spPr>
      </p:sp>
      <p:sp>
        <p:nvSpPr>
          <p:cNvPr descr="Blue text on a white background  Description automatically generated" id="180" name="Google Shape;180;p6"/>
          <p:cNvSpPr/>
          <p:nvPr/>
        </p:nvSpPr>
        <p:spPr>
          <a:xfrm>
            <a:off x="15291112" y="206850"/>
            <a:ext cx="2907601" cy="613982"/>
          </a:xfrm>
          <a:custGeom>
            <a:rect b="b" l="l" r="r" t="t"/>
            <a:pathLst>
              <a:path extrusionOk="0" h="818642" w="3876802">
                <a:moveTo>
                  <a:pt x="0" y="0"/>
                </a:moveTo>
                <a:lnTo>
                  <a:pt x="3876802" y="0"/>
                </a:lnTo>
                <a:lnTo>
                  <a:pt x="3876802" y="818642"/>
                </a:lnTo>
                <a:lnTo>
                  <a:pt x="0" y="818642"/>
                </a:lnTo>
                <a:lnTo>
                  <a:pt x="0" y="0"/>
                </a:lnTo>
                <a:close/>
              </a:path>
            </a:pathLst>
          </a:custGeom>
          <a:blipFill rotWithShape="1">
            <a:blip r:embed="rId4">
              <a:alphaModFix/>
            </a:blip>
            <a:stretch>
              <a:fillRect b="2" l="-173" r="-171" t="0"/>
            </a:stretch>
          </a:blipFill>
          <a:ln>
            <a:noFill/>
          </a:ln>
        </p:spPr>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xmlns:ahyp="http://schemas.microsoft.com/office/drawing/2018/hyperlinkcolor">
  <p:cSld>
    <p:spTree>
      <p:nvGrpSpPr>
        <p:cNvPr id="184" name="Shape 184"/>
        <p:cNvGrpSpPr/>
        <p:nvPr/>
      </p:nvGrpSpPr>
      <p:grpSpPr>
        <a:xfrm>
          <a:off x="0" y="0"/>
          <a:ext cx="0" cy="0"/>
          <a:chOff x="0" y="0"/>
          <a:chExt cx="0" cy="0"/>
        </a:xfrm>
      </p:grpSpPr>
      <p:grpSp>
        <p:nvGrpSpPr>
          <p:cNvPr id="185" name="Google Shape;185;p7"/>
          <p:cNvGrpSpPr/>
          <p:nvPr/>
        </p:nvGrpSpPr>
        <p:grpSpPr>
          <a:xfrm>
            <a:off x="6314875" y="7558025"/>
            <a:ext cx="10741725" cy="1055475"/>
            <a:chOff x="0" y="-76200"/>
            <a:chExt cx="14322300" cy="1407300"/>
          </a:xfrm>
        </p:grpSpPr>
        <p:sp>
          <p:nvSpPr>
            <p:cNvPr id="186" name="Google Shape;186;p7"/>
            <p:cNvSpPr/>
            <p:nvPr/>
          </p:nvSpPr>
          <p:spPr>
            <a:xfrm>
              <a:off x="0" y="0"/>
              <a:ext cx="14322299" cy="1331100"/>
            </a:xfrm>
            <a:custGeom>
              <a:rect b="b" l="l" r="r" t="t"/>
              <a:pathLst>
                <a:path extrusionOk="0" h="1331100" w="14322299">
                  <a:moveTo>
                    <a:pt x="0" y="0"/>
                  </a:moveTo>
                  <a:lnTo>
                    <a:pt x="14322299" y="0"/>
                  </a:lnTo>
                  <a:lnTo>
                    <a:pt x="14322299" y="1331100"/>
                  </a:lnTo>
                  <a:lnTo>
                    <a:pt x="0" y="1331100"/>
                  </a:lnTo>
                  <a:close/>
                </a:path>
              </a:pathLst>
            </a:custGeom>
            <a:solidFill>
              <a:srgbClr val="000000">
                <a:alpha val="0"/>
              </a:srgbClr>
            </a:solidFill>
            <a:ln>
              <a:noFill/>
            </a:ln>
          </p:spPr>
        </p:sp>
        <p:sp>
          <p:nvSpPr>
            <p:cNvPr id="187" name="Google Shape;187;p7"/>
            <p:cNvSpPr txBox="1"/>
            <p:nvPr/>
          </p:nvSpPr>
          <p:spPr>
            <a:xfrm>
              <a:off x="0" y="-76200"/>
              <a:ext cx="14322300" cy="1407300"/>
            </a:xfrm>
            <a:prstGeom prst="rect">
              <a:avLst/>
            </a:prstGeom>
            <a:noFill/>
            <a:ln>
              <a:noFill/>
            </a:ln>
          </p:spPr>
          <p:txBody>
            <a:bodyPr anchorCtr="0" anchor="t" bIns="0" lIns="0" spcFirstLastPara="1" rIns="0" wrap="square" tIns="0">
              <a:noAutofit/>
            </a:bodyPr>
            <a:lstStyle/>
            <a:p>
              <a:pPr indent="0" lvl="0" marL="0" marR="0" rtl="0" algn="just">
                <a:lnSpc>
                  <a:spcPct val="144000"/>
                </a:lnSpc>
                <a:spcBef>
                  <a:spcPts val="0"/>
                </a:spcBef>
                <a:spcAft>
                  <a:spcPts val="0"/>
                </a:spcAft>
                <a:buClr>
                  <a:srgbClr val="000000"/>
                </a:buClr>
                <a:buSzPts val="1800"/>
                <a:buFont typeface="Arial"/>
                <a:buNone/>
              </a:pPr>
              <a:r>
                <a:rPr b="0" i="0" lang="en-US" sz="1800" u="none" cap="none" strike="noStrike">
                  <a:solidFill>
                    <a:srgbClr val="000000"/>
                  </a:solidFill>
                  <a:latin typeface="Arial"/>
                  <a:ea typeface="Arial"/>
                  <a:cs typeface="Arial"/>
                  <a:sym typeface="Arial"/>
                </a:rPr>
                <a:t>Funded by the European Union. Views and opinions expressed are however those of the author(s) only and do not necessarily reflect those of the European Union or the European Education and Culture Executive Agency (EACEA). Neither the European Union nor EACEA can be held responsible for them.</a:t>
              </a:r>
              <a:endParaRPr b="0" i="0" sz="1400" u="none" cap="none" strike="noStrike">
                <a:solidFill>
                  <a:srgbClr val="000000"/>
                </a:solidFill>
                <a:latin typeface="Arial"/>
                <a:ea typeface="Arial"/>
                <a:cs typeface="Arial"/>
                <a:sym typeface="Arial"/>
              </a:endParaRPr>
            </a:p>
          </p:txBody>
        </p:sp>
      </p:grpSp>
      <p:sp>
        <p:nvSpPr>
          <p:cNvPr descr="Blue text on a white background  Description automatically generated" id="188" name="Google Shape;188;p7"/>
          <p:cNvSpPr/>
          <p:nvPr/>
        </p:nvSpPr>
        <p:spPr>
          <a:xfrm>
            <a:off x="1032459" y="7543239"/>
            <a:ext cx="5092065" cy="1060704"/>
          </a:xfrm>
          <a:custGeom>
            <a:rect b="b" l="l" r="r" t="t"/>
            <a:pathLst>
              <a:path extrusionOk="0" h="1414272" w="6789420">
                <a:moveTo>
                  <a:pt x="0" y="0"/>
                </a:moveTo>
                <a:lnTo>
                  <a:pt x="6789420" y="0"/>
                </a:lnTo>
                <a:lnTo>
                  <a:pt x="6789420" y="1414272"/>
                </a:lnTo>
                <a:lnTo>
                  <a:pt x="0" y="1414272"/>
                </a:lnTo>
                <a:lnTo>
                  <a:pt x="0" y="0"/>
                </a:lnTo>
                <a:close/>
              </a:path>
            </a:pathLst>
          </a:custGeom>
          <a:blipFill rotWithShape="1">
            <a:blip r:embed="rId3">
              <a:alphaModFix/>
            </a:blip>
            <a:stretch>
              <a:fillRect b="-504" l="0" r="0" t="-503"/>
            </a:stretch>
          </a:blipFill>
          <a:ln>
            <a:noFill/>
          </a:ln>
        </p:spPr>
      </p:sp>
      <p:sp>
        <p:nvSpPr>
          <p:cNvPr id="189" name="Google Shape;189;p7"/>
          <p:cNvSpPr/>
          <p:nvPr/>
        </p:nvSpPr>
        <p:spPr>
          <a:xfrm>
            <a:off x="12813930" y="8806448"/>
            <a:ext cx="920401" cy="920401"/>
          </a:xfrm>
          <a:custGeom>
            <a:rect b="b" l="l" r="r" t="t"/>
            <a:pathLst>
              <a:path extrusionOk="0" h="1227201" w="1227201">
                <a:moveTo>
                  <a:pt x="0" y="0"/>
                </a:moveTo>
                <a:lnTo>
                  <a:pt x="1227201" y="0"/>
                </a:lnTo>
                <a:lnTo>
                  <a:pt x="1227201" y="1227201"/>
                </a:lnTo>
                <a:lnTo>
                  <a:pt x="0" y="1227201"/>
                </a:lnTo>
                <a:lnTo>
                  <a:pt x="0" y="0"/>
                </a:lnTo>
                <a:close/>
              </a:path>
            </a:pathLst>
          </a:custGeom>
          <a:blipFill rotWithShape="1">
            <a:blip r:embed="rId4">
              <a:alphaModFix/>
            </a:blip>
            <a:stretch>
              <a:fillRect b="2" l="0" r="2" t="0"/>
            </a:stretch>
          </a:blipFill>
          <a:ln>
            <a:noFill/>
          </a:ln>
        </p:spPr>
      </p:sp>
      <p:sp>
        <p:nvSpPr>
          <p:cNvPr id="190" name="Google Shape;190;p7"/>
          <p:cNvSpPr/>
          <p:nvPr/>
        </p:nvSpPr>
        <p:spPr>
          <a:xfrm>
            <a:off x="12813930" y="8806448"/>
            <a:ext cx="920401" cy="920401"/>
          </a:xfrm>
          <a:custGeom>
            <a:rect b="b" l="l" r="r" t="t"/>
            <a:pathLst>
              <a:path extrusionOk="0" h="1227201" w="1227201">
                <a:moveTo>
                  <a:pt x="0" y="0"/>
                </a:moveTo>
                <a:lnTo>
                  <a:pt x="1227201" y="0"/>
                </a:lnTo>
                <a:lnTo>
                  <a:pt x="1227201" y="1227201"/>
                </a:lnTo>
                <a:lnTo>
                  <a:pt x="0" y="1227201"/>
                </a:lnTo>
                <a:lnTo>
                  <a:pt x="0" y="0"/>
                </a:lnTo>
                <a:close/>
              </a:path>
            </a:pathLst>
          </a:custGeom>
          <a:blipFill rotWithShape="1">
            <a:blip r:embed="rId4">
              <a:alphaModFix/>
            </a:blip>
            <a:stretch>
              <a:fillRect b="2" l="0" r="2" t="0"/>
            </a:stretch>
          </a:blipFill>
          <a:ln>
            <a:noFill/>
          </a:ln>
        </p:spPr>
      </p:sp>
      <p:sp>
        <p:nvSpPr>
          <p:cNvPr descr="Immagine che contiene Carattere, testo, Elementi grafici, grafica  Descrizione generata automaticamente" id="191" name="Google Shape;191;p7"/>
          <p:cNvSpPr/>
          <p:nvPr/>
        </p:nvSpPr>
        <p:spPr>
          <a:xfrm>
            <a:off x="11079711" y="9006354"/>
            <a:ext cx="1392555" cy="554355"/>
          </a:xfrm>
          <a:custGeom>
            <a:rect b="b" l="l" r="r" t="t"/>
            <a:pathLst>
              <a:path extrusionOk="0" h="739140" w="1856740">
                <a:moveTo>
                  <a:pt x="0" y="0"/>
                </a:moveTo>
                <a:lnTo>
                  <a:pt x="1856740" y="0"/>
                </a:lnTo>
                <a:lnTo>
                  <a:pt x="1856740" y="739140"/>
                </a:lnTo>
                <a:lnTo>
                  <a:pt x="0" y="739140"/>
                </a:lnTo>
                <a:lnTo>
                  <a:pt x="0" y="0"/>
                </a:lnTo>
                <a:close/>
              </a:path>
            </a:pathLst>
          </a:custGeom>
          <a:blipFill rotWithShape="1">
            <a:blip r:embed="rId5">
              <a:alphaModFix/>
            </a:blip>
            <a:stretch>
              <a:fillRect b="-238" l="0" r="0" t="-237"/>
            </a:stretch>
          </a:blipFill>
          <a:ln>
            <a:noFill/>
          </a:ln>
        </p:spPr>
      </p:sp>
      <p:sp>
        <p:nvSpPr>
          <p:cNvPr descr="Immagine che contiene clipart, Elementi grafici, disegno, illustrazione  Descrizione generata automaticamente" id="192" name="Google Shape;192;p7"/>
          <p:cNvSpPr/>
          <p:nvPr/>
        </p:nvSpPr>
        <p:spPr>
          <a:xfrm>
            <a:off x="9931455" y="8806448"/>
            <a:ext cx="697230" cy="825817"/>
          </a:xfrm>
          <a:custGeom>
            <a:rect b="b" l="l" r="r" t="t"/>
            <a:pathLst>
              <a:path extrusionOk="0" h="1101090" w="929640">
                <a:moveTo>
                  <a:pt x="0" y="0"/>
                </a:moveTo>
                <a:lnTo>
                  <a:pt x="929640" y="0"/>
                </a:lnTo>
                <a:lnTo>
                  <a:pt x="929640" y="1101090"/>
                </a:lnTo>
                <a:lnTo>
                  <a:pt x="0" y="1101090"/>
                </a:lnTo>
                <a:lnTo>
                  <a:pt x="0" y="0"/>
                </a:lnTo>
                <a:close/>
              </a:path>
            </a:pathLst>
          </a:custGeom>
          <a:blipFill rotWithShape="1">
            <a:blip r:embed="rId6">
              <a:alphaModFix/>
            </a:blip>
            <a:stretch>
              <a:fillRect b="0" l="0" r="0" t="0"/>
            </a:stretch>
          </a:blipFill>
          <a:ln>
            <a:noFill/>
          </a:ln>
        </p:spPr>
      </p:sp>
      <p:sp>
        <p:nvSpPr>
          <p:cNvPr descr="Immagine che contiene schermata, Elementi grafici, Carattere, design  Descrizione generata automaticamente" id="193" name="Google Shape;193;p7"/>
          <p:cNvSpPr/>
          <p:nvPr/>
        </p:nvSpPr>
        <p:spPr>
          <a:xfrm>
            <a:off x="8902137" y="8785016"/>
            <a:ext cx="868680" cy="868680"/>
          </a:xfrm>
          <a:custGeom>
            <a:rect b="b" l="l" r="r" t="t"/>
            <a:pathLst>
              <a:path extrusionOk="0" h="1158240" w="1158240">
                <a:moveTo>
                  <a:pt x="0" y="0"/>
                </a:moveTo>
                <a:lnTo>
                  <a:pt x="1158240" y="0"/>
                </a:lnTo>
                <a:lnTo>
                  <a:pt x="1158240" y="1158240"/>
                </a:lnTo>
                <a:lnTo>
                  <a:pt x="0" y="1158240"/>
                </a:lnTo>
                <a:lnTo>
                  <a:pt x="0" y="0"/>
                </a:lnTo>
                <a:close/>
              </a:path>
            </a:pathLst>
          </a:custGeom>
          <a:blipFill rotWithShape="1">
            <a:blip r:embed="rId7">
              <a:alphaModFix/>
            </a:blip>
            <a:stretch>
              <a:fillRect b="0" l="0" r="0" t="0"/>
            </a:stretch>
          </a:blipFill>
          <a:ln>
            <a:noFill/>
          </a:ln>
        </p:spPr>
      </p:sp>
      <p:sp>
        <p:nvSpPr>
          <p:cNvPr descr="Immagine che contiene testo, Carattere, logo, simbolo  Descrizione generata automaticamente" id="194" name="Google Shape;194;p7"/>
          <p:cNvSpPr/>
          <p:nvPr/>
        </p:nvSpPr>
        <p:spPr>
          <a:xfrm>
            <a:off x="6716892" y="8918012"/>
            <a:ext cx="1760220" cy="697230"/>
          </a:xfrm>
          <a:custGeom>
            <a:rect b="b" l="l" r="r" t="t"/>
            <a:pathLst>
              <a:path extrusionOk="0" h="697230" w="1760220">
                <a:moveTo>
                  <a:pt x="0" y="0"/>
                </a:moveTo>
                <a:lnTo>
                  <a:pt x="1760220" y="0"/>
                </a:lnTo>
                <a:lnTo>
                  <a:pt x="1760220" y="697230"/>
                </a:lnTo>
                <a:lnTo>
                  <a:pt x="0" y="697230"/>
                </a:lnTo>
                <a:lnTo>
                  <a:pt x="0" y="0"/>
                </a:lnTo>
                <a:close/>
              </a:path>
            </a:pathLst>
          </a:custGeom>
          <a:blipFill rotWithShape="1">
            <a:blip r:embed="rId8">
              <a:alphaModFix/>
            </a:blip>
            <a:stretch>
              <a:fillRect b="0" l="0" r="-309" t="0"/>
            </a:stretch>
          </a:blipFill>
          <a:ln>
            <a:noFill/>
          </a:ln>
        </p:spPr>
      </p:sp>
      <p:sp>
        <p:nvSpPr>
          <p:cNvPr descr="Immagine che contiene testo, Carattere, logo, Elementi grafici  Descrizione generata automaticamente" id="195" name="Google Shape;195;p7"/>
          <p:cNvSpPr/>
          <p:nvPr/>
        </p:nvSpPr>
        <p:spPr>
          <a:xfrm>
            <a:off x="4737544" y="8962180"/>
            <a:ext cx="1577340" cy="514350"/>
          </a:xfrm>
          <a:custGeom>
            <a:rect b="b" l="l" r="r" t="t"/>
            <a:pathLst>
              <a:path extrusionOk="0" h="685800" w="2103120">
                <a:moveTo>
                  <a:pt x="0" y="0"/>
                </a:moveTo>
                <a:lnTo>
                  <a:pt x="2103120" y="0"/>
                </a:lnTo>
                <a:lnTo>
                  <a:pt x="2103120" y="685800"/>
                </a:lnTo>
                <a:lnTo>
                  <a:pt x="0" y="685800"/>
                </a:lnTo>
                <a:lnTo>
                  <a:pt x="0" y="0"/>
                </a:lnTo>
                <a:close/>
              </a:path>
            </a:pathLst>
          </a:custGeom>
          <a:blipFill rotWithShape="1">
            <a:blip r:embed="rId9">
              <a:alphaModFix/>
            </a:blip>
            <a:stretch>
              <a:fillRect b="0" l="-42" r="-42" t="0"/>
            </a:stretch>
          </a:blipFill>
          <a:ln>
            <a:noFill/>
          </a:ln>
        </p:spPr>
      </p:sp>
      <p:grpSp>
        <p:nvGrpSpPr>
          <p:cNvPr id="196" name="Google Shape;196;p7"/>
          <p:cNvGrpSpPr/>
          <p:nvPr/>
        </p:nvGrpSpPr>
        <p:grpSpPr>
          <a:xfrm>
            <a:off x="2878200" y="6062663"/>
            <a:ext cx="12531600" cy="1276538"/>
            <a:chOff x="0" y="-114300"/>
            <a:chExt cx="16708800" cy="1702051"/>
          </a:xfrm>
        </p:grpSpPr>
        <p:sp>
          <p:nvSpPr>
            <p:cNvPr id="197" name="Google Shape;197;p7"/>
            <p:cNvSpPr/>
            <p:nvPr/>
          </p:nvSpPr>
          <p:spPr>
            <a:xfrm>
              <a:off x="0" y="0"/>
              <a:ext cx="16708800" cy="1587751"/>
            </a:xfrm>
            <a:custGeom>
              <a:rect b="b" l="l" r="r" t="t"/>
              <a:pathLst>
                <a:path extrusionOk="0" h="1587751" w="16708800">
                  <a:moveTo>
                    <a:pt x="0" y="0"/>
                  </a:moveTo>
                  <a:lnTo>
                    <a:pt x="16708800" y="0"/>
                  </a:lnTo>
                  <a:lnTo>
                    <a:pt x="16708800" y="1587751"/>
                  </a:lnTo>
                  <a:lnTo>
                    <a:pt x="0" y="1587751"/>
                  </a:lnTo>
                  <a:close/>
                </a:path>
              </a:pathLst>
            </a:custGeom>
            <a:solidFill>
              <a:srgbClr val="000000">
                <a:alpha val="0"/>
              </a:srgbClr>
            </a:solidFill>
            <a:ln>
              <a:noFill/>
            </a:ln>
          </p:spPr>
        </p:sp>
        <p:sp>
          <p:nvSpPr>
            <p:cNvPr id="198" name="Google Shape;198;p7"/>
            <p:cNvSpPr txBox="1"/>
            <p:nvPr/>
          </p:nvSpPr>
          <p:spPr>
            <a:xfrm>
              <a:off x="0" y="-114300"/>
              <a:ext cx="16708800" cy="1702051"/>
            </a:xfrm>
            <a:prstGeom prst="rect">
              <a:avLst/>
            </a:prstGeom>
            <a:noFill/>
            <a:ln>
              <a:noFill/>
            </a:ln>
          </p:spPr>
          <p:txBody>
            <a:bodyPr anchorCtr="0" anchor="t" bIns="0" lIns="0" spcFirstLastPara="1" rIns="0" wrap="square" tIns="0">
              <a:noAutofit/>
            </a:bodyPr>
            <a:lstStyle/>
            <a:p>
              <a:pPr indent="0" lvl="0" marL="0" marR="0" rtl="0" algn="ctr">
                <a:lnSpc>
                  <a:spcPct val="154044"/>
                </a:lnSpc>
                <a:spcBef>
                  <a:spcPts val="0"/>
                </a:spcBef>
                <a:spcAft>
                  <a:spcPts val="0"/>
                </a:spcAft>
                <a:buClr>
                  <a:srgbClr val="000000"/>
                </a:buClr>
                <a:buSzPts val="2250"/>
                <a:buFont typeface="Arial"/>
                <a:buNone/>
              </a:pPr>
              <a:r>
                <a:rPr b="0" i="0" lang="en-US" sz="2250" u="none" cap="none" strike="noStrike">
                  <a:solidFill>
                    <a:srgbClr val="000000"/>
                  </a:solidFill>
                  <a:latin typeface="Arial"/>
                  <a:ea typeface="Arial"/>
                  <a:cs typeface="Arial"/>
                  <a:sym typeface="Arial"/>
                </a:rPr>
                <a:t>PROJ</a:t>
              </a:r>
              <a:r>
                <a:rPr lang="en-US" sz="2250"/>
                <a:t>EKT</a:t>
              </a:r>
              <a:r>
                <a:rPr b="0" i="0" lang="en-US" sz="2250" u="none" cap="none" strike="noStrike">
                  <a:solidFill>
                    <a:srgbClr val="000000"/>
                  </a:solidFill>
                  <a:latin typeface="Arial"/>
                  <a:ea typeface="Arial"/>
                  <a:cs typeface="Arial"/>
                  <a:sym typeface="Arial"/>
                </a:rPr>
                <a:t>CODE: </a:t>
              </a:r>
              <a:r>
                <a:rPr b="1" i="0" lang="en-US" sz="2250" u="none" cap="none" strike="noStrike">
                  <a:solidFill>
                    <a:srgbClr val="000000"/>
                  </a:solidFill>
                  <a:latin typeface="Arial"/>
                  <a:ea typeface="Arial"/>
                  <a:cs typeface="Arial"/>
                  <a:sym typeface="Arial"/>
                </a:rPr>
                <a:t>01147083-POWERINGCITIZENS-CERV-2023-CITIZENS-CIV</a:t>
              </a:r>
              <a:endParaRPr b="0" i="0" sz="1400" u="none" cap="none" strike="noStrike">
                <a:solidFill>
                  <a:srgbClr val="000000"/>
                </a:solidFill>
                <a:latin typeface="Arial"/>
                <a:ea typeface="Arial"/>
                <a:cs typeface="Arial"/>
                <a:sym typeface="Arial"/>
              </a:endParaRPr>
            </a:p>
            <a:p>
              <a:pPr indent="0" lvl="0" marL="0" marR="0" rtl="0" algn="ctr">
                <a:lnSpc>
                  <a:spcPct val="154044"/>
                </a:lnSpc>
                <a:spcBef>
                  <a:spcPts val="0"/>
                </a:spcBef>
                <a:spcAft>
                  <a:spcPts val="0"/>
                </a:spcAft>
                <a:buClr>
                  <a:srgbClr val="000000"/>
                </a:buClr>
                <a:buSzPts val="2250"/>
                <a:buFont typeface="Arial"/>
                <a:buNone/>
              </a:pPr>
              <a:r>
                <a:rPr lang="en-US" sz="2250"/>
                <a:t>DAUER</a:t>
              </a:r>
              <a:r>
                <a:rPr b="0" i="0" lang="en-US" sz="2250" u="none" cap="none" strike="noStrike">
                  <a:solidFill>
                    <a:srgbClr val="000000"/>
                  </a:solidFill>
                  <a:latin typeface="Arial"/>
                  <a:ea typeface="Arial"/>
                  <a:cs typeface="Arial"/>
                  <a:sym typeface="Arial"/>
                </a:rPr>
                <a:t>:</a:t>
              </a:r>
              <a:r>
                <a:rPr b="0" i="0" lang="en-US" sz="2250" u="none" cap="none" strike="noStrike">
                  <a:solidFill>
                    <a:srgbClr val="1A1918"/>
                  </a:solidFill>
                  <a:latin typeface="Arial"/>
                  <a:ea typeface="Arial"/>
                  <a:cs typeface="Arial"/>
                  <a:sym typeface="Arial"/>
                </a:rPr>
                <a:t> </a:t>
              </a:r>
              <a:r>
                <a:rPr b="1" i="0" lang="en-US" sz="2250" u="none" cap="none" strike="noStrike">
                  <a:solidFill>
                    <a:srgbClr val="000000"/>
                  </a:solidFill>
                  <a:latin typeface="Arial"/>
                  <a:ea typeface="Arial"/>
                  <a:cs typeface="Arial"/>
                  <a:sym typeface="Arial"/>
                </a:rPr>
                <a:t>01/06/2024 to 30/05/2026</a:t>
              </a:r>
              <a:endParaRPr b="0" i="0" sz="1400" u="none" cap="none" strike="noStrike">
                <a:solidFill>
                  <a:srgbClr val="000000"/>
                </a:solidFill>
                <a:latin typeface="Arial"/>
                <a:ea typeface="Arial"/>
                <a:cs typeface="Arial"/>
                <a:sym typeface="Arial"/>
              </a:endParaRPr>
            </a:p>
          </p:txBody>
        </p:sp>
      </p:grpSp>
      <p:sp>
        <p:nvSpPr>
          <p:cNvPr id="199" name="Google Shape;199;p7"/>
          <p:cNvSpPr/>
          <p:nvPr/>
        </p:nvSpPr>
        <p:spPr>
          <a:xfrm>
            <a:off x="7771912" y="598312"/>
            <a:ext cx="2744152" cy="2744152"/>
          </a:xfrm>
          <a:custGeom>
            <a:rect b="b" l="l" r="r" t="t"/>
            <a:pathLst>
              <a:path extrusionOk="0" h="3658870" w="3658870">
                <a:moveTo>
                  <a:pt x="0" y="0"/>
                </a:moveTo>
                <a:lnTo>
                  <a:pt x="3658870" y="0"/>
                </a:lnTo>
                <a:lnTo>
                  <a:pt x="3658870" y="3658870"/>
                </a:lnTo>
                <a:lnTo>
                  <a:pt x="0" y="3658870"/>
                </a:lnTo>
                <a:lnTo>
                  <a:pt x="0" y="0"/>
                </a:lnTo>
                <a:close/>
              </a:path>
            </a:pathLst>
          </a:custGeom>
          <a:blipFill rotWithShape="1">
            <a:blip r:embed="rId10">
              <a:alphaModFix/>
            </a:blip>
            <a:stretch>
              <a:fillRect b="0" l="0" r="0" t="0"/>
            </a:stretch>
          </a:blipFill>
          <a:ln>
            <a:noFill/>
          </a:ln>
        </p:spPr>
      </p:sp>
      <p:grpSp>
        <p:nvGrpSpPr>
          <p:cNvPr id="200" name="Google Shape;200;p7"/>
          <p:cNvGrpSpPr/>
          <p:nvPr/>
        </p:nvGrpSpPr>
        <p:grpSpPr>
          <a:xfrm>
            <a:off x="1249407" y="3491925"/>
            <a:ext cx="15789150" cy="1870875"/>
            <a:chOff x="0" y="-419100"/>
            <a:chExt cx="21052200" cy="2494500"/>
          </a:xfrm>
        </p:grpSpPr>
        <p:sp>
          <p:nvSpPr>
            <p:cNvPr id="201" name="Google Shape;201;p7"/>
            <p:cNvSpPr/>
            <p:nvPr/>
          </p:nvSpPr>
          <p:spPr>
            <a:xfrm>
              <a:off x="0" y="0"/>
              <a:ext cx="21052200" cy="2075400"/>
            </a:xfrm>
            <a:custGeom>
              <a:rect b="b" l="l" r="r" t="t"/>
              <a:pathLst>
                <a:path extrusionOk="0" h="2075400" w="21052200">
                  <a:moveTo>
                    <a:pt x="0" y="0"/>
                  </a:moveTo>
                  <a:lnTo>
                    <a:pt x="21052200" y="0"/>
                  </a:lnTo>
                  <a:lnTo>
                    <a:pt x="21052200" y="2075400"/>
                  </a:lnTo>
                  <a:lnTo>
                    <a:pt x="0" y="2075400"/>
                  </a:lnTo>
                  <a:close/>
                </a:path>
              </a:pathLst>
            </a:custGeom>
            <a:solidFill>
              <a:srgbClr val="000000">
                <a:alpha val="0"/>
              </a:srgbClr>
            </a:solidFill>
            <a:ln>
              <a:noFill/>
            </a:ln>
          </p:spPr>
        </p:sp>
        <p:sp>
          <p:nvSpPr>
            <p:cNvPr id="202" name="Google Shape;202;p7"/>
            <p:cNvSpPr txBox="1"/>
            <p:nvPr/>
          </p:nvSpPr>
          <p:spPr>
            <a:xfrm>
              <a:off x="0" y="-419100"/>
              <a:ext cx="21052200" cy="2494500"/>
            </a:xfrm>
            <a:prstGeom prst="rect">
              <a:avLst/>
            </a:prstGeom>
            <a:noFill/>
            <a:ln>
              <a:noFill/>
            </a:ln>
          </p:spPr>
          <p:txBody>
            <a:bodyPr anchorCtr="0" anchor="t" bIns="0" lIns="0" spcFirstLastPara="1" rIns="0" wrap="square" tIns="0">
              <a:noAutofit/>
            </a:bodyPr>
            <a:lstStyle/>
            <a:p>
              <a:pPr indent="0" lvl="0" marL="0" marR="0" rtl="0" algn="ctr">
                <a:lnSpc>
                  <a:spcPct val="154061"/>
                </a:lnSpc>
                <a:spcBef>
                  <a:spcPts val="0"/>
                </a:spcBef>
                <a:spcAft>
                  <a:spcPts val="0"/>
                </a:spcAft>
                <a:buClr>
                  <a:srgbClr val="000000"/>
                </a:buClr>
                <a:buSzPts val="8100"/>
                <a:buFont typeface="Arial"/>
                <a:buNone/>
              </a:pPr>
              <a:r>
                <a:rPr b="1" lang="en-US" sz="8100">
                  <a:solidFill>
                    <a:srgbClr val="0E3B44"/>
                  </a:solidFill>
                </a:rPr>
                <a:t>Vielen Dank</a:t>
              </a:r>
              <a:endParaRPr b="0" i="0" sz="1400" u="none" cap="none" strike="noStrike">
                <a:solidFill>
                  <a:srgbClr val="000000"/>
                </a:solidFill>
                <a:latin typeface="Arial"/>
                <a:ea typeface="Arial"/>
                <a:cs typeface="Arial"/>
                <a:sym typeface="Arial"/>
              </a:endParaRPr>
            </a:p>
          </p:txBody>
        </p:sp>
      </p:grpSp>
    </p:spTree>
  </p:cSld>
  <p:clrMapOvr>
    <a:masterClrMapping/>
  </p:clrMapOvr>
</p:sld>
</file>

<file path=ppt/theme/theme1.xml><?xml version="1.0" encoding="utf-8"?>
<a:theme xmlns:a="http://schemas.openxmlformats.org/drawingml/2006/main" xmlns:r="http://schemas.openxmlformats.org/officeDocument/2006/relationships">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Office Theme">
  <a:themeElements>
    <a:clrScheme name="Office">
      <a:dk1>
        <a:srgbClr val="000000"/>
      </a:dk1>
      <a:lt1>
        <a:srgbClr val="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2006-08-16T00:00:00Z</dcterms:created>
</cp:coreProperties>
</file>