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Lst>
  <p:sldSz cy="10287000" cx="18288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GoogleSlidesCustomDataVersion2">
      <go:slidesCustomData xmlns:go="http://customooxmlschemas.google.com/" r:id="rId12" roundtripDataSignature="AMtx7mjw/niWWx96reW1TekGnbrE9dNGv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2"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3962400" cy="3429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5180013" y="0"/>
            <a:ext cx="3962400" cy="342900"/>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2857500" y="512763"/>
            <a:ext cx="3429000" cy="25669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914400" y="3251200"/>
            <a:ext cx="7315200" cy="3081338"/>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6502400"/>
            <a:ext cx="3962400" cy="341313"/>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5180013" y="6502400"/>
            <a:ext cx="3962400" cy="341313"/>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txBox="1"/>
          <p:nvPr>
            <p:ph idx="2" type="hdr"/>
          </p:nvPr>
        </p:nvSpPr>
        <p:spPr>
          <a:xfrm>
            <a:off x="0" y="0"/>
            <a:ext cx="3962400" cy="3429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200"/>
          </a:p>
        </p:txBody>
      </p:sp>
      <p:sp>
        <p:nvSpPr>
          <p:cNvPr id="86" name="Google Shape;86;p1:notes"/>
          <p:cNvSpPr txBox="1"/>
          <p:nvPr>
            <p:ph idx="10" type="dt"/>
          </p:nvPr>
        </p:nvSpPr>
        <p:spPr>
          <a:xfrm>
            <a:off x="5180013" y="0"/>
            <a:ext cx="3962400" cy="342900"/>
          </a:xfrm>
          <a:prstGeom prst="rect">
            <a:avLst/>
          </a:prstGeom>
          <a:noFill/>
          <a:ln>
            <a:noFill/>
          </a:ln>
        </p:spPr>
        <p:txBody>
          <a:bodyPr anchorCtr="0" anchor="t" bIns="45700" lIns="91425" spcFirstLastPara="1" rIns="91425" wrap="square" tIns="45700">
            <a:noAutofit/>
          </a:bodyPr>
          <a:lstStyle/>
          <a:p>
            <a:pPr indent="0" lvl="0" marL="0" rtl="0" algn="r">
              <a:lnSpc>
                <a:spcPct val="100000"/>
              </a:lnSpc>
              <a:spcBef>
                <a:spcPts val="0"/>
              </a:spcBef>
              <a:spcAft>
                <a:spcPts val="0"/>
              </a:spcAft>
              <a:buSzPts val="1400"/>
              <a:buNone/>
            </a:pPr>
            <a:r>
              <a:rPr b="0" i="0" lang="en-US" sz="1200" u="none" cap="none" strike="noStrike">
                <a:solidFill>
                  <a:schemeClr val="dk1"/>
                </a:solidFill>
                <a:latin typeface="Calibri"/>
                <a:ea typeface="Calibri"/>
                <a:cs typeface="Calibri"/>
                <a:sym typeface="Calibri"/>
              </a:rPr>
              <a:t>1.7.2013</a:t>
            </a:r>
            <a:endParaRPr/>
          </a:p>
        </p:txBody>
      </p:sp>
      <p:sp>
        <p:nvSpPr>
          <p:cNvPr id="87" name="Google Shape;87;p1:notes"/>
          <p:cNvSpPr/>
          <p:nvPr>
            <p:ph idx="3" type="sldImg"/>
          </p:nvPr>
        </p:nvSpPr>
        <p:spPr>
          <a:xfrm>
            <a:off x="2857500" y="512763"/>
            <a:ext cx="3429000" cy="25669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8" name="Google Shape;88;p1:notes"/>
          <p:cNvSpPr txBox="1"/>
          <p:nvPr>
            <p:ph idx="1" type="body"/>
          </p:nvPr>
        </p:nvSpPr>
        <p:spPr>
          <a:xfrm>
            <a:off x="914400" y="3251200"/>
            <a:ext cx="7315200" cy="3081338"/>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89" name="Google Shape;89;p1:notes"/>
          <p:cNvSpPr txBox="1"/>
          <p:nvPr>
            <p:ph idx="11" type="ftr"/>
          </p:nvPr>
        </p:nvSpPr>
        <p:spPr>
          <a:xfrm>
            <a:off x="0" y="6502400"/>
            <a:ext cx="3962400" cy="341313"/>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200"/>
          </a:p>
        </p:txBody>
      </p:sp>
      <p:sp>
        <p:nvSpPr>
          <p:cNvPr id="90" name="Google Shape;90;p1:notes"/>
          <p:cNvSpPr txBox="1"/>
          <p:nvPr>
            <p:ph idx="12" type="sldNum"/>
          </p:nvPr>
        </p:nvSpPr>
        <p:spPr>
          <a:xfrm>
            <a:off x="5180013" y="6502400"/>
            <a:ext cx="3962400" cy="341313"/>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200"/>
              <a:buNone/>
            </a:pPr>
            <a:r>
              <a:rPr b="0" i="0" lang="en-US" sz="1200" u="none" cap="none" strike="noStrike">
                <a:solidFill>
                  <a:schemeClr val="dk1"/>
                </a:solidFill>
                <a:latin typeface="Calibri"/>
                <a:ea typeface="Calibri"/>
                <a:cs typeface="Calibri"/>
                <a:sym typeface="Calibri"/>
              </a:rPr>
              <a:t>‹#›</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p2:notes"/>
          <p:cNvSpPr txBox="1"/>
          <p:nvPr>
            <p:ph idx="2" type="hdr"/>
          </p:nvPr>
        </p:nvSpPr>
        <p:spPr>
          <a:xfrm>
            <a:off x="0" y="0"/>
            <a:ext cx="3962400" cy="3429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200"/>
          </a:p>
        </p:txBody>
      </p:sp>
      <p:sp>
        <p:nvSpPr>
          <p:cNvPr id="108" name="Google Shape;108;p2:notes"/>
          <p:cNvSpPr txBox="1"/>
          <p:nvPr>
            <p:ph idx="10" type="dt"/>
          </p:nvPr>
        </p:nvSpPr>
        <p:spPr>
          <a:xfrm>
            <a:off x="5180013" y="0"/>
            <a:ext cx="3962400" cy="342900"/>
          </a:xfrm>
          <a:prstGeom prst="rect">
            <a:avLst/>
          </a:prstGeom>
          <a:noFill/>
          <a:ln>
            <a:noFill/>
          </a:ln>
        </p:spPr>
        <p:txBody>
          <a:bodyPr anchorCtr="0" anchor="t" bIns="45700" lIns="91425" spcFirstLastPara="1" rIns="91425" wrap="square" tIns="45700">
            <a:noAutofit/>
          </a:bodyPr>
          <a:lstStyle/>
          <a:p>
            <a:pPr indent="0" lvl="0" marL="0" rtl="0" algn="r">
              <a:lnSpc>
                <a:spcPct val="100000"/>
              </a:lnSpc>
              <a:spcBef>
                <a:spcPts val="0"/>
              </a:spcBef>
              <a:spcAft>
                <a:spcPts val="0"/>
              </a:spcAft>
              <a:buSzPts val="1400"/>
              <a:buNone/>
            </a:pPr>
            <a:r>
              <a:rPr b="0" i="0" lang="en-US" sz="1200" u="none" cap="none" strike="noStrike">
                <a:solidFill>
                  <a:schemeClr val="dk1"/>
                </a:solidFill>
                <a:latin typeface="Calibri"/>
                <a:ea typeface="Calibri"/>
                <a:cs typeface="Calibri"/>
                <a:sym typeface="Calibri"/>
              </a:rPr>
              <a:t>1.7.2013</a:t>
            </a:r>
            <a:endParaRPr/>
          </a:p>
        </p:txBody>
      </p:sp>
      <p:sp>
        <p:nvSpPr>
          <p:cNvPr id="109" name="Google Shape;109;p2:notes"/>
          <p:cNvSpPr/>
          <p:nvPr>
            <p:ph idx="3" type="sldImg"/>
          </p:nvPr>
        </p:nvSpPr>
        <p:spPr>
          <a:xfrm>
            <a:off x="2857500" y="512763"/>
            <a:ext cx="3429000" cy="25669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0" name="Google Shape;110;p2:notes"/>
          <p:cNvSpPr txBox="1"/>
          <p:nvPr>
            <p:ph idx="1" type="body"/>
          </p:nvPr>
        </p:nvSpPr>
        <p:spPr>
          <a:xfrm>
            <a:off x="914400" y="3251200"/>
            <a:ext cx="7315200" cy="3081338"/>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11" name="Google Shape;111;p2:notes"/>
          <p:cNvSpPr txBox="1"/>
          <p:nvPr>
            <p:ph idx="11" type="ftr"/>
          </p:nvPr>
        </p:nvSpPr>
        <p:spPr>
          <a:xfrm>
            <a:off x="0" y="6502400"/>
            <a:ext cx="3962400" cy="341313"/>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200"/>
          </a:p>
        </p:txBody>
      </p:sp>
      <p:sp>
        <p:nvSpPr>
          <p:cNvPr id="112" name="Google Shape;112;p2:notes"/>
          <p:cNvSpPr txBox="1"/>
          <p:nvPr>
            <p:ph idx="12" type="sldNum"/>
          </p:nvPr>
        </p:nvSpPr>
        <p:spPr>
          <a:xfrm>
            <a:off x="5180013" y="6502400"/>
            <a:ext cx="3962400" cy="341313"/>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200"/>
              <a:buNone/>
            </a:pPr>
            <a:r>
              <a:rPr b="0" i="0" lang="en-US" sz="1200" u="none" cap="none" strike="noStrike">
                <a:solidFill>
                  <a:schemeClr val="dk1"/>
                </a:solidFill>
                <a:latin typeface="Calibri"/>
                <a:ea typeface="Calibri"/>
                <a:cs typeface="Calibri"/>
                <a:sym typeface="Calibri"/>
              </a:rPr>
              <a:t>‹#›</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p3:notes"/>
          <p:cNvSpPr txBox="1"/>
          <p:nvPr>
            <p:ph idx="2" type="hdr"/>
          </p:nvPr>
        </p:nvSpPr>
        <p:spPr>
          <a:xfrm>
            <a:off x="0" y="0"/>
            <a:ext cx="3962400" cy="3429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200"/>
          </a:p>
        </p:txBody>
      </p:sp>
      <p:sp>
        <p:nvSpPr>
          <p:cNvPr id="124" name="Google Shape;124;p3:notes"/>
          <p:cNvSpPr txBox="1"/>
          <p:nvPr>
            <p:ph idx="10" type="dt"/>
          </p:nvPr>
        </p:nvSpPr>
        <p:spPr>
          <a:xfrm>
            <a:off x="5180013" y="0"/>
            <a:ext cx="3962400" cy="342900"/>
          </a:xfrm>
          <a:prstGeom prst="rect">
            <a:avLst/>
          </a:prstGeom>
          <a:noFill/>
          <a:ln>
            <a:noFill/>
          </a:ln>
        </p:spPr>
        <p:txBody>
          <a:bodyPr anchorCtr="0" anchor="t" bIns="45700" lIns="91425" spcFirstLastPara="1" rIns="91425" wrap="square" tIns="45700">
            <a:noAutofit/>
          </a:bodyPr>
          <a:lstStyle/>
          <a:p>
            <a:pPr indent="0" lvl="0" marL="0" rtl="0" algn="r">
              <a:lnSpc>
                <a:spcPct val="100000"/>
              </a:lnSpc>
              <a:spcBef>
                <a:spcPts val="0"/>
              </a:spcBef>
              <a:spcAft>
                <a:spcPts val="0"/>
              </a:spcAft>
              <a:buSzPts val="1400"/>
              <a:buNone/>
            </a:pPr>
            <a:r>
              <a:rPr b="0" i="0" lang="en-US" sz="1200" u="none" cap="none" strike="noStrike">
                <a:solidFill>
                  <a:schemeClr val="dk1"/>
                </a:solidFill>
                <a:latin typeface="Calibri"/>
                <a:ea typeface="Calibri"/>
                <a:cs typeface="Calibri"/>
                <a:sym typeface="Calibri"/>
              </a:rPr>
              <a:t>1.7.2013</a:t>
            </a:r>
            <a:endParaRPr/>
          </a:p>
        </p:txBody>
      </p:sp>
      <p:sp>
        <p:nvSpPr>
          <p:cNvPr id="125" name="Google Shape;125;p3:notes"/>
          <p:cNvSpPr/>
          <p:nvPr>
            <p:ph idx="3" type="sldImg"/>
          </p:nvPr>
        </p:nvSpPr>
        <p:spPr>
          <a:xfrm>
            <a:off x="2857500" y="512763"/>
            <a:ext cx="3429000" cy="25669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6" name="Google Shape;126;p3:notes"/>
          <p:cNvSpPr txBox="1"/>
          <p:nvPr>
            <p:ph idx="1" type="body"/>
          </p:nvPr>
        </p:nvSpPr>
        <p:spPr>
          <a:xfrm>
            <a:off x="914400" y="3251200"/>
            <a:ext cx="7315200" cy="3081338"/>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27" name="Google Shape;127;p3:notes"/>
          <p:cNvSpPr txBox="1"/>
          <p:nvPr>
            <p:ph idx="11" type="ftr"/>
          </p:nvPr>
        </p:nvSpPr>
        <p:spPr>
          <a:xfrm>
            <a:off x="0" y="6502400"/>
            <a:ext cx="3962400" cy="341313"/>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200"/>
          </a:p>
        </p:txBody>
      </p:sp>
      <p:sp>
        <p:nvSpPr>
          <p:cNvPr id="128" name="Google Shape;128;p3:notes"/>
          <p:cNvSpPr txBox="1"/>
          <p:nvPr>
            <p:ph idx="12" type="sldNum"/>
          </p:nvPr>
        </p:nvSpPr>
        <p:spPr>
          <a:xfrm>
            <a:off x="5180013" y="6502400"/>
            <a:ext cx="3962400" cy="341313"/>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200"/>
              <a:buNone/>
            </a:pPr>
            <a:r>
              <a:rPr b="0" i="0" lang="en-US" sz="1200" u="none" cap="none" strike="noStrike">
                <a:solidFill>
                  <a:schemeClr val="dk1"/>
                </a:solidFill>
                <a:latin typeface="Calibri"/>
                <a:ea typeface="Calibri"/>
                <a:cs typeface="Calibri"/>
                <a:sym typeface="Calibri"/>
              </a:rPr>
              <a:t>‹#›</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p4:notes"/>
          <p:cNvSpPr txBox="1"/>
          <p:nvPr>
            <p:ph idx="2" type="hdr"/>
          </p:nvPr>
        </p:nvSpPr>
        <p:spPr>
          <a:xfrm>
            <a:off x="0" y="0"/>
            <a:ext cx="3962400" cy="3429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200"/>
          </a:p>
        </p:txBody>
      </p:sp>
      <p:sp>
        <p:nvSpPr>
          <p:cNvPr id="140" name="Google Shape;140;p4:notes"/>
          <p:cNvSpPr txBox="1"/>
          <p:nvPr>
            <p:ph idx="10" type="dt"/>
          </p:nvPr>
        </p:nvSpPr>
        <p:spPr>
          <a:xfrm>
            <a:off x="5180013" y="0"/>
            <a:ext cx="3962400" cy="342900"/>
          </a:xfrm>
          <a:prstGeom prst="rect">
            <a:avLst/>
          </a:prstGeom>
          <a:noFill/>
          <a:ln>
            <a:noFill/>
          </a:ln>
        </p:spPr>
        <p:txBody>
          <a:bodyPr anchorCtr="0" anchor="t" bIns="45700" lIns="91425" spcFirstLastPara="1" rIns="91425" wrap="square" tIns="45700">
            <a:noAutofit/>
          </a:bodyPr>
          <a:lstStyle/>
          <a:p>
            <a:pPr indent="0" lvl="0" marL="0" rtl="0" algn="r">
              <a:lnSpc>
                <a:spcPct val="100000"/>
              </a:lnSpc>
              <a:spcBef>
                <a:spcPts val="0"/>
              </a:spcBef>
              <a:spcAft>
                <a:spcPts val="0"/>
              </a:spcAft>
              <a:buSzPts val="1400"/>
              <a:buNone/>
            </a:pPr>
            <a:r>
              <a:rPr b="0" i="0" lang="en-US" sz="1200" u="none" cap="none" strike="noStrike">
                <a:solidFill>
                  <a:schemeClr val="dk1"/>
                </a:solidFill>
                <a:latin typeface="Calibri"/>
                <a:ea typeface="Calibri"/>
                <a:cs typeface="Calibri"/>
                <a:sym typeface="Calibri"/>
              </a:rPr>
              <a:t>1.7.2013</a:t>
            </a:r>
            <a:endParaRPr/>
          </a:p>
        </p:txBody>
      </p:sp>
      <p:sp>
        <p:nvSpPr>
          <p:cNvPr id="141" name="Google Shape;141;p4:notes"/>
          <p:cNvSpPr/>
          <p:nvPr>
            <p:ph idx="3" type="sldImg"/>
          </p:nvPr>
        </p:nvSpPr>
        <p:spPr>
          <a:xfrm>
            <a:off x="2857500" y="512763"/>
            <a:ext cx="3429000" cy="25669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2" name="Google Shape;142;p4:notes"/>
          <p:cNvSpPr txBox="1"/>
          <p:nvPr>
            <p:ph idx="1" type="body"/>
          </p:nvPr>
        </p:nvSpPr>
        <p:spPr>
          <a:xfrm>
            <a:off x="914400" y="3251200"/>
            <a:ext cx="7315200" cy="3081338"/>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43" name="Google Shape;143;p4:notes"/>
          <p:cNvSpPr txBox="1"/>
          <p:nvPr>
            <p:ph idx="11" type="ftr"/>
          </p:nvPr>
        </p:nvSpPr>
        <p:spPr>
          <a:xfrm>
            <a:off x="0" y="6502400"/>
            <a:ext cx="3962400" cy="341313"/>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200"/>
          </a:p>
        </p:txBody>
      </p:sp>
      <p:sp>
        <p:nvSpPr>
          <p:cNvPr id="144" name="Google Shape;144;p4:notes"/>
          <p:cNvSpPr txBox="1"/>
          <p:nvPr>
            <p:ph idx="12" type="sldNum"/>
          </p:nvPr>
        </p:nvSpPr>
        <p:spPr>
          <a:xfrm>
            <a:off x="5180013" y="6502400"/>
            <a:ext cx="3962400" cy="341313"/>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200"/>
              <a:buNone/>
            </a:pPr>
            <a:r>
              <a:rPr b="0" i="0" lang="en-US" sz="1200" u="none" cap="none" strike="noStrike">
                <a:solidFill>
                  <a:schemeClr val="dk1"/>
                </a:solidFill>
                <a:latin typeface="Calibri"/>
                <a:ea typeface="Calibri"/>
                <a:cs typeface="Calibri"/>
                <a:sym typeface="Calibri"/>
              </a:rPr>
              <a:t>‹#›</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p21:notes"/>
          <p:cNvSpPr txBox="1"/>
          <p:nvPr>
            <p:ph idx="2" type="hdr"/>
          </p:nvPr>
        </p:nvSpPr>
        <p:spPr>
          <a:xfrm>
            <a:off x="0" y="0"/>
            <a:ext cx="3962400" cy="3429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200"/>
          </a:p>
        </p:txBody>
      </p:sp>
      <p:sp>
        <p:nvSpPr>
          <p:cNvPr id="161" name="Google Shape;161;p21:notes"/>
          <p:cNvSpPr txBox="1"/>
          <p:nvPr>
            <p:ph idx="10" type="dt"/>
          </p:nvPr>
        </p:nvSpPr>
        <p:spPr>
          <a:xfrm>
            <a:off x="5180013" y="0"/>
            <a:ext cx="3962400" cy="342900"/>
          </a:xfrm>
          <a:prstGeom prst="rect">
            <a:avLst/>
          </a:prstGeom>
          <a:noFill/>
          <a:ln>
            <a:noFill/>
          </a:ln>
        </p:spPr>
        <p:txBody>
          <a:bodyPr anchorCtr="0" anchor="t" bIns="45700" lIns="91425" spcFirstLastPara="1" rIns="91425" wrap="square" tIns="45700">
            <a:noAutofit/>
          </a:bodyPr>
          <a:lstStyle/>
          <a:p>
            <a:pPr indent="0" lvl="0" marL="0" rtl="0" algn="r">
              <a:lnSpc>
                <a:spcPct val="100000"/>
              </a:lnSpc>
              <a:spcBef>
                <a:spcPts val="0"/>
              </a:spcBef>
              <a:spcAft>
                <a:spcPts val="0"/>
              </a:spcAft>
              <a:buSzPts val="1400"/>
              <a:buNone/>
            </a:pPr>
            <a:r>
              <a:rPr b="0" i="0" lang="en-US" sz="1200" u="none" cap="none" strike="noStrike">
                <a:solidFill>
                  <a:schemeClr val="dk1"/>
                </a:solidFill>
                <a:latin typeface="Calibri"/>
                <a:ea typeface="Calibri"/>
                <a:cs typeface="Calibri"/>
                <a:sym typeface="Calibri"/>
              </a:rPr>
              <a:t>1.7.2013</a:t>
            </a:r>
            <a:endParaRPr/>
          </a:p>
        </p:txBody>
      </p:sp>
      <p:sp>
        <p:nvSpPr>
          <p:cNvPr id="162" name="Google Shape;162;p21:notes"/>
          <p:cNvSpPr/>
          <p:nvPr>
            <p:ph idx="3" type="sldImg"/>
          </p:nvPr>
        </p:nvSpPr>
        <p:spPr>
          <a:xfrm>
            <a:off x="2857500" y="512763"/>
            <a:ext cx="3429000" cy="25669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3" name="Google Shape;163;p21:notes"/>
          <p:cNvSpPr txBox="1"/>
          <p:nvPr>
            <p:ph idx="1" type="body"/>
          </p:nvPr>
        </p:nvSpPr>
        <p:spPr>
          <a:xfrm>
            <a:off x="914400" y="3251200"/>
            <a:ext cx="7315200" cy="3081338"/>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64" name="Google Shape;164;p21:notes"/>
          <p:cNvSpPr txBox="1"/>
          <p:nvPr>
            <p:ph idx="11" type="ftr"/>
          </p:nvPr>
        </p:nvSpPr>
        <p:spPr>
          <a:xfrm>
            <a:off x="0" y="6502400"/>
            <a:ext cx="3962400" cy="341313"/>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200"/>
          </a:p>
        </p:txBody>
      </p:sp>
      <p:sp>
        <p:nvSpPr>
          <p:cNvPr id="165" name="Google Shape;165;p21:notes"/>
          <p:cNvSpPr txBox="1"/>
          <p:nvPr>
            <p:ph idx="12" type="sldNum"/>
          </p:nvPr>
        </p:nvSpPr>
        <p:spPr>
          <a:xfrm>
            <a:off x="5180013" y="6502400"/>
            <a:ext cx="3962400" cy="341313"/>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200"/>
              <a:buNone/>
            </a:pPr>
            <a:r>
              <a:rPr b="0" i="0" lang="en-US" sz="1200" u="none" cap="none" strike="noStrike">
                <a:solidFill>
                  <a:schemeClr val="dk1"/>
                </a:solidFill>
                <a:latin typeface="Calibri"/>
                <a:ea typeface="Calibri"/>
                <a:cs typeface="Calibri"/>
                <a:sym typeface="Calibri"/>
              </a:rPr>
              <a:t>‹#›</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p22:notes"/>
          <p:cNvSpPr txBox="1"/>
          <p:nvPr>
            <p:ph idx="2" type="hdr"/>
          </p:nvPr>
        </p:nvSpPr>
        <p:spPr>
          <a:xfrm>
            <a:off x="0" y="0"/>
            <a:ext cx="3962400" cy="3429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200"/>
          </a:p>
        </p:txBody>
      </p:sp>
      <p:sp>
        <p:nvSpPr>
          <p:cNvPr id="178" name="Google Shape;178;p22:notes"/>
          <p:cNvSpPr txBox="1"/>
          <p:nvPr>
            <p:ph idx="10" type="dt"/>
          </p:nvPr>
        </p:nvSpPr>
        <p:spPr>
          <a:xfrm>
            <a:off x="5180013" y="0"/>
            <a:ext cx="3962400" cy="342900"/>
          </a:xfrm>
          <a:prstGeom prst="rect">
            <a:avLst/>
          </a:prstGeom>
          <a:noFill/>
          <a:ln>
            <a:noFill/>
          </a:ln>
        </p:spPr>
        <p:txBody>
          <a:bodyPr anchorCtr="0" anchor="t" bIns="45700" lIns="91425" spcFirstLastPara="1" rIns="91425" wrap="square" tIns="45700">
            <a:noAutofit/>
          </a:bodyPr>
          <a:lstStyle/>
          <a:p>
            <a:pPr indent="0" lvl="0" marL="0" rtl="0" algn="r">
              <a:lnSpc>
                <a:spcPct val="100000"/>
              </a:lnSpc>
              <a:spcBef>
                <a:spcPts val="0"/>
              </a:spcBef>
              <a:spcAft>
                <a:spcPts val="0"/>
              </a:spcAft>
              <a:buSzPts val="1400"/>
              <a:buNone/>
            </a:pPr>
            <a:r>
              <a:rPr b="0" i="0" lang="en-US" sz="1200" u="none" cap="none" strike="noStrike">
                <a:solidFill>
                  <a:schemeClr val="dk1"/>
                </a:solidFill>
                <a:latin typeface="Calibri"/>
                <a:ea typeface="Calibri"/>
                <a:cs typeface="Calibri"/>
                <a:sym typeface="Calibri"/>
              </a:rPr>
              <a:t>1.7.2013</a:t>
            </a:r>
            <a:endParaRPr/>
          </a:p>
        </p:txBody>
      </p:sp>
      <p:sp>
        <p:nvSpPr>
          <p:cNvPr id="179" name="Google Shape;179;p22:notes"/>
          <p:cNvSpPr/>
          <p:nvPr>
            <p:ph idx="3" type="sldImg"/>
          </p:nvPr>
        </p:nvSpPr>
        <p:spPr>
          <a:xfrm>
            <a:off x="2857500" y="512763"/>
            <a:ext cx="3429000" cy="25669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0" name="Google Shape;180;p22:notes"/>
          <p:cNvSpPr txBox="1"/>
          <p:nvPr>
            <p:ph idx="1" type="body"/>
          </p:nvPr>
        </p:nvSpPr>
        <p:spPr>
          <a:xfrm>
            <a:off x="914400" y="3251200"/>
            <a:ext cx="7315200" cy="3081338"/>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81" name="Google Shape;181;p22:notes"/>
          <p:cNvSpPr txBox="1"/>
          <p:nvPr>
            <p:ph idx="11" type="ftr"/>
          </p:nvPr>
        </p:nvSpPr>
        <p:spPr>
          <a:xfrm>
            <a:off x="0" y="6502400"/>
            <a:ext cx="3962400" cy="341313"/>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200"/>
          </a:p>
        </p:txBody>
      </p:sp>
      <p:sp>
        <p:nvSpPr>
          <p:cNvPr id="182" name="Google Shape;182;p22:notes"/>
          <p:cNvSpPr txBox="1"/>
          <p:nvPr>
            <p:ph idx="12" type="sldNum"/>
          </p:nvPr>
        </p:nvSpPr>
        <p:spPr>
          <a:xfrm>
            <a:off x="5180013" y="6502400"/>
            <a:ext cx="3962400" cy="341313"/>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200"/>
              <a:buNone/>
            </a:pPr>
            <a:r>
              <a:rPr b="0" i="0" lang="en-US" sz="1200" u="none" cap="none" strike="noStrike">
                <a:solidFill>
                  <a:schemeClr val="dk1"/>
                </a:solidFill>
                <a:latin typeface="Calibri"/>
                <a:ea typeface="Calibri"/>
                <a:cs typeface="Calibri"/>
                <a:sym typeface="Calibri"/>
              </a:rPr>
              <a:t>‹#›</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5" name="Shape 15"/>
        <p:cNvGrpSpPr/>
        <p:nvPr/>
      </p:nvGrpSpPr>
      <p:grpSpPr>
        <a:xfrm>
          <a:off x="0" y="0"/>
          <a:ext cx="0" cy="0"/>
          <a:chOff x="0" y="0"/>
          <a:chExt cx="0" cy="0"/>
        </a:xfrm>
      </p:grpSpPr>
      <p:sp>
        <p:nvSpPr>
          <p:cNvPr id="16" name="Google Shape;16;p2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2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 name="Google Shape;18;p2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3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33"/>
          <p:cNvSpPr txBox="1"/>
          <p:nvPr>
            <p:ph idx="1" type="body"/>
          </p:nvPr>
        </p:nvSpPr>
        <p:spPr>
          <a:xfrm rot="5400000">
            <a:off x="2309019" y="-251618"/>
            <a:ext cx="4525963" cy="82296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75" name="Google Shape;75;p3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3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3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34"/>
          <p:cNvSpPr txBox="1"/>
          <p:nvPr>
            <p:ph type="title"/>
          </p:nvPr>
        </p:nvSpPr>
        <p:spPr>
          <a:xfrm rot="5400000">
            <a:off x="4732338" y="2171701"/>
            <a:ext cx="5851525" cy="20574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34"/>
          <p:cNvSpPr txBox="1"/>
          <p:nvPr>
            <p:ph idx="1" type="body"/>
          </p:nvPr>
        </p:nvSpPr>
        <p:spPr>
          <a:xfrm rot="5400000">
            <a:off x="541338" y="190500"/>
            <a:ext cx="5851525" cy="60198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81" name="Google Shape;81;p3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3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3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9" name="Shape 19"/>
        <p:cNvGrpSpPr/>
        <p:nvPr/>
      </p:nvGrpSpPr>
      <p:grpSpPr>
        <a:xfrm>
          <a:off x="0" y="0"/>
          <a:ext cx="0" cy="0"/>
          <a:chOff x="0" y="0"/>
          <a:chExt cx="0" cy="0"/>
        </a:xfrm>
      </p:grpSpPr>
      <p:sp>
        <p:nvSpPr>
          <p:cNvPr id="20" name="Google Shape;20;p25"/>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25"/>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lvl1pPr lvl="0" algn="ctr">
              <a:lnSpc>
                <a:spcPct val="100000"/>
              </a:lnSpc>
              <a:spcBef>
                <a:spcPts val="640"/>
              </a:spcBef>
              <a:spcAft>
                <a:spcPts val="0"/>
              </a:spcAft>
              <a:buClr>
                <a:srgbClr val="888888"/>
              </a:buClr>
              <a:buSzPts val="3200"/>
              <a:buNone/>
              <a:defRPr>
                <a:solidFill>
                  <a:srgbClr val="888888"/>
                </a:solidFill>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p:txBody>
      </p:sp>
      <p:sp>
        <p:nvSpPr>
          <p:cNvPr id="22" name="Google Shape;22;p2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2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 name="Google Shape;24;p2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5" name="Shape 25"/>
        <p:cNvGrpSpPr/>
        <p:nvPr/>
      </p:nvGrpSpPr>
      <p:grpSpPr>
        <a:xfrm>
          <a:off x="0" y="0"/>
          <a:ext cx="0" cy="0"/>
          <a:chOff x="0" y="0"/>
          <a:chExt cx="0" cy="0"/>
        </a:xfrm>
      </p:grpSpPr>
      <p:sp>
        <p:nvSpPr>
          <p:cNvPr id="26" name="Google Shape;26;p2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26"/>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28" name="Google Shape;28;p2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2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2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1" name="Shape 31"/>
        <p:cNvGrpSpPr/>
        <p:nvPr/>
      </p:nvGrpSpPr>
      <p:grpSpPr>
        <a:xfrm>
          <a:off x="0" y="0"/>
          <a:ext cx="0" cy="0"/>
          <a:chOff x="0" y="0"/>
          <a:chExt cx="0" cy="0"/>
        </a:xfrm>
      </p:grpSpPr>
      <p:sp>
        <p:nvSpPr>
          <p:cNvPr id="32" name="Google Shape;32;p27"/>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chemeClr val="dk1"/>
              </a:buClr>
              <a:buSzPts val="4000"/>
              <a:buFont typeface="Calibri"/>
              <a:buNone/>
              <a:defRPr b="1" sz="40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27"/>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00"/>
              </a:spcBef>
              <a:spcAft>
                <a:spcPts val="0"/>
              </a:spcAft>
              <a:buClr>
                <a:srgbClr val="888888"/>
              </a:buClr>
              <a:buSzPts val="2000"/>
              <a:buNone/>
              <a:defRPr sz="2000">
                <a:solidFill>
                  <a:srgbClr val="888888"/>
                </a:solidFill>
              </a:defRPr>
            </a:lvl1pPr>
            <a:lvl2pPr indent="-228600" lvl="1" marL="914400" algn="l">
              <a:lnSpc>
                <a:spcPct val="100000"/>
              </a:lnSpc>
              <a:spcBef>
                <a:spcPts val="360"/>
              </a:spcBef>
              <a:spcAft>
                <a:spcPts val="0"/>
              </a:spcAft>
              <a:buClr>
                <a:srgbClr val="888888"/>
              </a:buClr>
              <a:buSzPts val="1800"/>
              <a:buNone/>
              <a:defRPr sz="1800">
                <a:solidFill>
                  <a:srgbClr val="888888"/>
                </a:solidFill>
              </a:defRPr>
            </a:lvl2pPr>
            <a:lvl3pPr indent="-228600" lvl="2" marL="1371600" algn="l">
              <a:lnSpc>
                <a:spcPct val="100000"/>
              </a:lnSpc>
              <a:spcBef>
                <a:spcPts val="320"/>
              </a:spcBef>
              <a:spcAft>
                <a:spcPts val="0"/>
              </a:spcAft>
              <a:buClr>
                <a:srgbClr val="888888"/>
              </a:buClr>
              <a:buSzPts val="1600"/>
              <a:buNone/>
              <a:defRPr sz="1600">
                <a:solidFill>
                  <a:srgbClr val="888888"/>
                </a:solidFill>
              </a:defRPr>
            </a:lvl3pPr>
            <a:lvl4pPr indent="-228600" lvl="3" marL="1828800" algn="l">
              <a:lnSpc>
                <a:spcPct val="100000"/>
              </a:lnSpc>
              <a:spcBef>
                <a:spcPts val="280"/>
              </a:spcBef>
              <a:spcAft>
                <a:spcPts val="0"/>
              </a:spcAft>
              <a:buClr>
                <a:srgbClr val="888888"/>
              </a:buClr>
              <a:buSzPts val="1400"/>
              <a:buNone/>
              <a:defRPr sz="1400">
                <a:solidFill>
                  <a:srgbClr val="888888"/>
                </a:solidFill>
              </a:defRPr>
            </a:lvl4pPr>
            <a:lvl5pPr indent="-228600" lvl="4" marL="2286000" algn="l">
              <a:lnSpc>
                <a:spcPct val="100000"/>
              </a:lnSpc>
              <a:spcBef>
                <a:spcPts val="280"/>
              </a:spcBef>
              <a:spcAft>
                <a:spcPts val="0"/>
              </a:spcAft>
              <a:buClr>
                <a:srgbClr val="888888"/>
              </a:buClr>
              <a:buSzPts val="1400"/>
              <a:buNone/>
              <a:defRPr sz="1400">
                <a:solidFill>
                  <a:srgbClr val="888888"/>
                </a:solidFill>
              </a:defRPr>
            </a:lvl5pPr>
            <a:lvl6pPr indent="-228600" lvl="5" marL="2743200" algn="l">
              <a:lnSpc>
                <a:spcPct val="100000"/>
              </a:lnSpc>
              <a:spcBef>
                <a:spcPts val="280"/>
              </a:spcBef>
              <a:spcAft>
                <a:spcPts val="0"/>
              </a:spcAft>
              <a:buClr>
                <a:srgbClr val="888888"/>
              </a:buClr>
              <a:buSzPts val="1400"/>
              <a:buNone/>
              <a:defRPr sz="1400">
                <a:solidFill>
                  <a:srgbClr val="888888"/>
                </a:solidFill>
              </a:defRPr>
            </a:lvl6pPr>
            <a:lvl7pPr indent="-228600" lvl="6" marL="3200400" algn="l">
              <a:lnSpc>
                <a:spcPct val="100000"/>
              </a:lnSpc>
              <a:spcBef>
                <a:spcPts val="280"/>
              </a:spcBef>
              <a:spcAft>
                <a:spcPts val="0"/>
              </a:spcAft>
              <a:buClr>
                <a:srgbClr val="888888"/>
              </a:buClr>
              <a:buSzPts val="1400"/>
              <a:buNone/>
              <a:defRPr sz="1400">
                <a:solidFill>
                  <a:srgbClr val="888888"/>
                </a:solidFill>
              </a:defRPr>
            </a:lvl7pPr>
            <a:lvl8pPr indent="-228600" lvl="7" marL="3657600" algn="l">
              <a:lnSpc>
                <a:spcPct val="100000"/>
              </a:lnSpc>
              <a:spcBef>
                <a:spcPts val="280"/>
              </a:spcBef>
              <a:spcAft>
                <a:spcPts val="0"/>
              </a:spcAft>
              <a:buClr>
                <a:srgbClr val="888888"/>
              </a:buClr>
              <a:buSzPts val="1400"/>
              <a:buNone/>
              <a:defRPr sz="1400">
                <a:solidFill>
                  <a:srgbClr val="888888"/>
                </a:solidFill>
              </a:defRPr>
            </a:lvl8pPr>
            <a:lvl9pPr indent="-228600" lvl="8" marL="4114800" algn="l">
              <a:lnSpc>
                <a:spcPct val="100000"/>
              </a:lnSpc>
              <a:spcBef>
                <a:spcPts val="280"/>
              </a:spcBef>
              <a:spcAft>
                <a:spcPts val="0"/>
              </a:spcAft>
              <a:buClr>
                <a:srgbClr val="888888"/>
              </a:buClr>
              <a:buSzPts val="1400"/>
              <a:buNone/>
              <a:defRPr sz="1400">
                <a:solidFill>
                  <a:srgbClr val="888888"/>
                </a:solidFill>
              </a:defRPr>
            </a:lvl9pPr>
          </a:lstStyle>
          <a:p/>
        </p:txBody>
      </p:sp>
      <p:sp>
        <p:nvSpPr>
          <p:cNvPr id="34" name="Google Shape;34;p2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2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2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7" name="Shape 37"/>
        <p:cNvGrpSpPr/>
        <p:nvPr/>
      </p:nvGrpSpPr>
      <p:grpSpPr>
        <a:xfrm>
          <a:off x="0" y="0"/>
          <a:ext cx="0" cy="0"/>
          <a:chOff x="0" y="0"/>
          <a:chExt cx="0" cy="0"/>
        </a:xfrm>
      </p:grpSpPr>
      <p:sp>
        <p:nvSpPr>
          <p:cNvPr id="38" name="Google Shape;38;p2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28"/>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lnSpc>
                <a:spcPct val="100000"/>
              </a:lnSpc>
              <a:spcBef>
                <a:spcPts val="560"/>
              </a:spcBef>
              <a:spcAft>
                <a:spcPts val="0"/>
              </a:spcAft>
              <a:buClr>
                <a:schemeClr val="dk1"/>
              </a:buClr>
              <a:buSzPts val="2800"/>
              <a:buChar char="•"/>
              <a:defRPr sz="2800"/>
            </a:lvl1pPr>
            <a:lvl2pPr indent="-381000" lvl="1" marL="914400" algn="l">
              <a:lnSpc>
                <a:spcPct val="100000"/>
              </a:lnSpc>
              <a:spcBef>
                <a:spcPts val="480"/>
              </a:spcBef>
              <a:spcAft>
                <a:spcPts val="0"/>
              </a:spcAft>
              <a:buClr>
                <a:schemeClr val="dk1"/>
              </a:buClr>
              <a:buSzPts val="2400"/>
              <a:buChar char="–"/>
              <a:defRPr sz="2400"/>
            </a:lvl2pPr>
            <a:lvl3pPr indent="-355600" lvl="2" marL="1371600" algn="l">
              <a:lnSpc>
                <a:spcPct val="100000"/>
              </a:lnSpc>
              <a:spcBef>
                <a:spcPts val="400"/>
              </a:spcBef>
              <a:spcAft>
                <a:spcPts val="0"/>
              </a:spcAft>
              <a:buClr>
                <a:schemeClr val="dk1"/>
              </a:buClr>
              <a:buSzPts val="2000"/>
              <a:buChar char="•"/>
              <a:defRPr sz="2000"/>
            </a:lvl3pPr>
            <a:lvl4pPr indent="-342900" lvl="3" marL="1828800" algn="l">
              <a:lnSpc>
                <a:spcPct val="100000"/>
              </a:lnSpc>
              <a:spcBef>
                <a:spcPts val="360"/>
              </a:spcBef>
              <a:spcAft>
                <a:spcPts val="0"/>
              </a:spcAft>
              <a:buClr>
                <a:schemeClr val="dk1"/>
              </a:buClr>
              <a:buSzPts val="1800"/>
              <a:buChar char="–"/>
              <a:defRPr sz="1800"/>
            </a:lvl4pPr>
            <a:lvl5pPr indent="-342900" lvl="4" marL="2286000" algn="l">
              <a:lnSpc>
                <a:spcPct val="100000"/>
              </a:lnSpc>
              <a:spcBef>
                <a:spcPts val="360"/>
              </a:spcBef>
              <a:spcAft>
                <a:spcPts val="0"/>
              </a:spcAft>
              <a:buClr>
                <a:schemeClr val="dk1"/>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40" name="Google Shape;40;p28"/>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lnSpc>
                <a:spcPct val="100000"/>
              </a:lnSpc>
              <a:spcBef>
                <a:spcPts val="560"/>
              </a:spcBef>
              <a:spcAft>
                <a:spcPts val="0"/>
              </a:spcAft>
              <a:buClr>
                <a:schemeClr val="dk1"/>
              </a:buClr>
              <a:buSzPts val="2800"/>
              <a:buChar char="•"/>
              <a:defRPr sz="2800"/>
            </a:lvl1pPr>
            <a:lvl2pPr indent="-381000" lvl="1" marL="914400" algn="l">
              <a:lnSpc>
                <a:spcPct val="100000"/>
              </a:lnSpc>
              <a:spcBef>
                <a:spcPts val="480"/>
              </a:spcBef>
              <a:spcAft>
                <a:spcPts val="0"/>
              </a:spcAft>
              <a:buClr>
                <a:schemeClr val="dk1"/>
              </a:buClr>
              <a:buSzPts val="2400"/>
              <a:buChar char="–"/>
              <a:defRPr sz="2400"/>
            </a:lvl2pPr>
            <a:lvl3pPr indent="-355600" lvl="2" marL="1371600" algn="l">
              <a:lnSpc>
                <a:spcPct val="100000"/>
              </a:lnSpc>
              <a:spcBef>
                <a:spcPts val="400"/>
              </a:spcBef>
              <a:spcAft>
                <a:spcPts val="0"/>
              </a:spcAft>
              <a:buClr>
                <a:schemeClr val="dk1"/>
              </a:buClr>
              <a:buSzPts val="2000"/>
              <a:buChar char="•"/>
              <a:defRPr sz="2000"/>
            </a:lvl3pPr>
            <a:lvl4pPr indent="-342900" lvl="3" marL="1828800" algn="l">
              <a:lnSpc>
                <a:spcPct val="100000"/>
              </a:lnSpc>
              <a:spcBef>
                <a:spcPts val="360"/>
              </a:spcBef>
              <a:spcAft>
                <a:spcPts val="0"/>
              </a:spcAft>
              <a:buClr>
                <a:schemeClr val="dk1"/>
              </a:buClr>
              <a:buSzPts val="1800"/>
              <a:buChar char="–"/>
              <a:defRPr sz="1800"/>
            </a:lvl4pPr>
            <a:lvl5pPr indent="-342900" lvl="4" marL="2286000" algn="l">
              <a:lnSpc>
                <a:spcPct val="100000"/>
              </a:lnSpc>
              <a:spcBef>
                <a:spcPts val="360"/>
              </a:spcBef>
              <a:spcAft>
                <a:spcPts val="0"/>
              </a:spcAft>
              <a:buClr>
                <a:schemeClr val="dk1"/>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41" name="Google Shape;41;p2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2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2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4" name="Shape 44"/>
        <p:cNvGrpSpPr/>
        <p:nvPr/>
      </p:nvGrpSpPr>
      <p:grpSpPr>
        <a:xfrm>
          <a:off x="0" y="0"/>
          <a:ext cx="0" cy="0"/>
          <a:chOff x="0" y="0"/>
          <a:chExt cx="0" cy="0"/>
        </a:xfrm>
      </p:grpSpPr>
      <p:sp>
        <p:nvSpPr>
          <p:cNvPr id="45" name="Google Shape;45;p2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44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6" name="Google Shape;46;p29"/>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80"/>
              </a:spcBef>
              <a:spcAft>
                <a:spcPts val="0"/>
              </a:spcAft>
              <a:buClr>
                <a:schemeClr val="dk1"/>
              </a:buClr>
              <a:buSzPts val="2400"/>
              <a:buNone/>
              <a:defRPr b="1" sz="2400"/>
            </a:lvl1pPr>
            <a:lvl2pPr indent="-228600" lvl="1" marL="914400" algn="l">
              <a:lnSpc>
                <a:spcPct val="100000"/>
              </a:lnSpc>
              <a:spcBef>
                <a:spcPts val="400"/>
              </a:spcBef>
              <a:spcAft>
                <a:spcPts val="0"/>
              </a:spcAft>
              <a:buClr>
                <a:schemeClr val="dk1"/>
              </a:buClr>
              <a:buSzPts val="2000"/>
              <a:buNone/>
              <a:defRPr b="1" sz="2000"/>
            </a:lvl2pPr>
            <a:lvl3pPr indent="-228600" lvl="2" marL="1371600" algn="l">
              <a:lnSpc>
                <a:spcPct val="100000"/>
              </a:lnSpc>
              <a:spcBef>
                <a:spcPts val="360"/>
              </a:spcBef>
              <a:spcAft>
                <a:spcPts val="0"/>
              </a:spcAft>
              <a:buClr>
                <a:schemeClr val="dk1"/>
              </a:buClr>
              <a:buSzPts val="1800"/>
              <a:buNone/>
              <a:defRPr b="1" sz="1800"/>
            </a:lvl3pPr>
            <a:lvl4pPr indent="-228600" lvl="3" marL="1828800" algn="l">
              <a:lnSpc>
                <a:spcPct val="100000"/>
              </a:lnSpc>
              <a:spcBef>
                <a:spcPts val="320"/>
              </a:spcBef>
              <a:spcAft>
                <a:spcPts val="0"/>
              </a:spcAft>
              <a:buClr>
                <a:schemeClr val="dk1"/>
              </a:buClr>
              <a:buSzPts val="1600"/>
              <a:buNone/>
              <a:defRPr b="1" sz="1600"/>
            </a:lvl4pPr>
            <a:lvl5pPr indent="-228600" lvl="4" marL="2286000" algn="l">
              <a:lnSpc>
                <a:spcPct val="100000"/>
              </a:lnSpc>
              <a:spcBef>
                <a:spcPts val="320"/>
              </a:spcBef>
              <a:spcAft>
                <a:spcPts val="0"/>
              </a:spcAft>
              <a:buClr>
                <a:schemeClr val="dk1"/>
              </a:buClr>
              <a:buSzPts val="1600"/>
              <a:buNone/>
              <a:defRPr b="1" sz="1600"/>
            </a:lvl5pPr>
            <a:lvl6pPr indent="-228600" lvl="5" marL="2743200" algn="l">
              <a:lnSpc>
                <a:spcPct val="100000"/>
              </a:lnSpc>
              <a:spcBef>
                <a:spcPts val="320"/>
              </a:spcBef>
              <a:spcAft>
                <a:spcPts val="0"/>
              </a:spcAft>
              <a:buClr>
                <a:schemeClr val="dk1"/>
              </a:buClr>
              <a:buSzPts val="1600"/>
              <a:buNone/>
              <a:defRPr b="1" sz="1600"/>
            </a:lvl6pPr>
            <a:lvl7pPr indent="-228600" lvl="6" marL="3200400" algn="l">
              <a:lnSpc>
                <a:spcPct val="100000"/>
              </a:lnSpc>
              <a:spcBef>
                <a:spcPts val="320"/>
              </a:spcBef>
              <a:spcAft>
                <a:spcPts val="0"/>
              </a:spcAft>
              <a:buClr>
                <a:schemeClr val="dk1"/>
              </a:buClr>
              <a:buSzPts val="1600"/>
              <a:buNone/>
              <a:defRPr b="1" sz="1600"/>
            </a:lvl7pPr>
            <a:lvl8pPr indent="-228600" lvl="7" marL="3657600" algn="l">
              <a:lnSpc>
                <a:spcPct val="100000"/>
              </a:lnSpc>
              <a:spcBef>
                <a:spcPts val="320"/>
              </a:spcBef>
              <a:spcAft>
                <a:spcPts val="0"/>
              </a:spcAft>
              <a:buClr>
                <a:schemeClr val="dk1"/>
              </a:buClr>
              <a:buSzPts val="1600"/>
              <a:buNone/>
              <a:defRPr b="1" sz="1600"/>
            </a:lvl8pPr>
            <a:lvl9pPr indent="-228600" lvl="8" marL="4114800" algn="l">
              <a:lnSpc>
                <a:spcPct val="100000"/>
              </a:lnSpc>
              <a:spcBef>
                <a:spcPts val="320"/>
              </a:spcBef>
              <a:spcAft>
                <a:spcPts val="0"/>
              </a:spcAft>
              <a:buClr>
                <a:schemeClr val="dk1"/>
              </a:buClr>
              <a:buSzPts val="1600"/>
              <a:buNone/>
              <a:defRPr b="1" sz="1600"/>
            </a:lvl9pPr>
          </a:lstStyle>
          <a:p/>
        </p:txBody>
      </p:sp>
      <p:sp>
        <p:nvSpPr>
          <p:cNvPr id="47" name="Google Shape;47;p29"/>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algn="l">
              <a:lnSpc>
                <a:spcPct val="100000"/>
              </a:lnSpc>
              <a:spcBef>
                <a:spcPts val="480"/>
              </a:spcBef>
              <a:spcAft>
                <a:spcPts val="0"/>
              </a:spcAft>
              <a:buClr>
                <a:schemeClr val="dk1"/>
              </a:buClr>
              <a:buSzPts val="2400"/>
              <a:buChar char="•"/>
              <a:defRPr sz="2400"/>
            </a:lvl1pPr>
            <a:lvl2pPr indent="-355600" lvl="1" marL="914400" algn="l">
              <a:lnSpc>
                <a:spcPct val="100000"/>
              </a:lnSpc>
              <a:spcBef>
                <a:spcPts val="400"/>
              </a:spcBef>
              <a:spcAft>
                <a:spcPts val="0"/>
              </a:spcAft>
              <a:buClr>
                <a:schemeClr val="dk1"/>
              </a:buClr>
              <a:buSzPts val="2000"/>
              <a:buChar char="–"/>
              <a:defRPr sz="2000"/>
            </a:lvl2pPr>
            <a:lvl3pPr indent="-342900" lvl="2" marL="1371600" algn="l">
              <a:lnSpc>
                <a:spcPct val="100000"/>
              </a:lnSpc>
              <a:spcBef>
                <a:spcPts val="360"/>
              </a:spcBef>
              <a:spcAft>
                <a:spcPts val="0"/>
              </a:spcAft>
              <a:buClr>
                <a:schemeClr val="dk1"/>
              </a:buClr>
              <a:buSzPts val="1800"/>
              <a:buChar char="•"/>
              <a:defRPr sz="1800"/>
            </a:lvl3pPr>
            <a:lvl4pPr indent="-330200" lvl="3" marL="1828800" algn="l">
              <a:lnSpc>
                <a:spcPct val="100000"/>
              </a:lnSpc>
              <a:spcBef>
                <a:spcPts val="320"/>
              </a:spcBef>
              <a:spcAft>
                <a:spcPts val="0"/>
              </a:spcAft>
              <a:buClr>
                <a:schemeClr val="dk1"/>
              </a:buClr>
              <a:buSzPts val="1600"/>
              <a:buChar char="–"/>
              <a:defRPr sz="1600"/>
            </a:lvl4pPr>
            <a:lvl5pPr indent="-330200" lvl="4" marL="2286000" algn="l">
              <a:lnSpc>
                <a:spcPct val="100000"/>
              </a:lnSpc>
              <a:spcBef>
                <a:spcPts val="320"/>
              </a:spcBef>
              <a:spcAft>
                <a:spcPts val="0"/>
              </a:spcAft>
              <a:buClr>
                <a:schemeClr val="dk1"/>
              </a:buClr>
              <a:buSzPts val="1600"/>
              <a:buChar char="»"/>
              <a:defRPr sz="1600"/>
            </a:lvl5pPr>
            <a:lvl6pPr indent="-330200" lvl="5" marL="2743200" algn="l">
              <a:lnSpc>
                <a:spcPct val="100000"/>
              </a:lnSpc>
              <a:spcBef>
                <a:spcPts val="320"/>
              </a:spcBef>
              <a:spcAft>
                <a:spcPts val="0"/>
              </a:spcAft>
              <a:buClr>
                <a:schemeClr val="dk1"/>
              </a:buClr>
              <a:buSzPts val="1600"/>
              <a:buChar char="•"/>
              <a:defRPr sz="1600"/>
            </a:lvl6pPr>
            <a:lvl7pPr indent="-330200" lvl="6" marL="3200400" algn="l">
              <a:lnSpc>
                <a:spcPct val="100000"/>
              </a:lnSpc>
              <a:spcBef>
                <a:spcPts val="320"/>
              </a:spcBef>
              <a:spcAft>
                <a:spcPts val="0"/>
              </a:spcAft>
              <a:buClr>
                <a:schemeClr val="dk1"/>
              </a:buClr>
              <a:buSzPts val="1600"/>
              <a:buChar char="•"/>
              <a:defRPr sz="1600"/>
            </a:lvl7pPr>
            <a:lvl8pPr indent="-330200" lvl="7" marL="3657600" algn="l">
              <a:lnSpc>
                <a:spcPct val="100000"/>
              </a:lnSpc>
              <a:spcBef>
                <a:spcPts val="320"/>
              </a:spcBef>
              <a:spcAft>
                <a:spcPts val="0"/>
              </a:spcAft>
              <a:buClr>
                <a:schemeClr val="dk1"/>
              </a:buClr>
              <a:buSzPts val="1600"/>
              <a:buChar char="•"/>
              <a:defRPr sz="1600"/>
            </a:lvl8pPr>
            <a:lvl9pPr indent="-330200" lvl="8" marL="4114800" algn="l">
              <a:lnSpc>
                <a:spcPct val="100000"/>
              </a:lnSpc>
              <a:spcBef>
                <a:spcPts val="320"/>
              </a:spcBef>
              <a:spcAft>
                <a:spcPts val="0"/>
              </a:spcAft>
              <a:buClr>
                <a:schemeClr val="dk1"/>
              </a:buClr>
              <a:buSzPts val="1600"/>
              <a:buChar char="•"/>
              <a:defRPr sz="1600"/>
            </a:lvl9pPr>
          </a:lstStyle>
          <a:p/>
        </p:txBody>
      </p:sp>
      <p:sp>
        <p:nvSpPr>
          <p:cNvPr id="48" name="Google Shape;48;p29"/>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80"/>
              </a:spcBef>
              <a:spcAft>
                <a:spcPts val="0"/>
              </a:spcAft>
              <a:buClr>
                <a:schemeClr val="dk1"/>
              </a:buClr>
              <a:buSzPts val="2400"/>
              <a:buNone/>
              <a:defRPr b="1" sz="2400"/>
            </a:lvl1pPr>
            <a:lvl2pPr indent="-228600" lvl="1" marL="914400" algn="l">
              <a:lnSpc>
                <a:spcPct val="100000"/>
              </a:lnSpc>
              <a:spcBef>
                <a:spcPts val="400"/>
              </a:spcBef>
              <a:spcAft>
                <a:spcPts val="0"/>
              </a:spcAft>
              <a:buClr>
                <a:schemeClr val="dk1"/>
              </a:buClr>
              <a:buSzPts val="2000"/>
              <a:buNone/>
              <a:defRPr b="1" sz="2000"/>
            </a:lvl2pPr>
            <a:lvl3pPr indent="-228600" lvl="2" marL="1371600" algn="l">
              <a:lnSpc>
                <a:spcPct val="100000"/>
              </a:lnSpc>
              <a:spcBef>
                <a:spcPts val="360"/>
              </a:spcBef>
              <a:spcAft>
                <a:spcPts val="0"/>
              </a:spcAft>
              <a:buClr>
                <a:schemeClr val="dk1"/>
              </a:buClr>
              <a:buSzPts val="1800"/>
              <a:buNone/>
              <a:defRPr b="1" sz="1800"/>
            </a:lvl3pPr>
            <a:lvl4pPr indent="-228600" lvl="3" marL="1828800" algn="l">
              <a:lnSpc>
                <a:spcPct val="100000"/>
              </a:lnSpc>
              <a:spcBef>
                <a:spcPts val="320"/>
              </a:spcBef>
              <a:spcAft>
                <a:spcPts val="0"/>
              </a:spcAft>
              <a:buClr>
                <a:schemeClr val="dk1"/>
              </a:buClr>
              <a:buSzPts val="1600"/>
              <a:buNone/>
              <a:defRPr b="1" sz="1600"/>
            </a:lvl4pPr>
            <a:lvl5pPr indent="-228600" lvl="4" marL="2286000" algn="l">
              <a:lnSpc>
                <a:spcPct val="100000"/>
              </a:lnSpc>
              <a:spcBef>
                <a:spcPts val="320"/>
              </a:spcBef>
              <a:spcAft>
                <a:spcPts val="0"/>
              </a:spcAft>
              <a:buClr>
                <a:schemeClr val="dk1"/>
              </a:buClr>
              <a:buSzPts val="1600"/>
              <a:buNone/>
              <a:defRPr b="1" sz="1600"/>
            </a:lvl5pPr>
            <a:lvl6pPr indent="-228600" lvl="5" marL="2743200" algn="l">
              <a:lnSpc>
                <a:spcPct val="100000"/>
              </a:lnSpc>
              <a:spcBef>
                <a:spcPts val="320"/>
              </a:spcBef>
              <a:spcAft>
                <a:spcPts val="0"/>
              </a:spcAft>
              <a:buClr>
                <a:schemeClr val="dk1"/>
              </a:buClr>
              <a:buSzPts val="1600"/>
              <a:buNone/>
              <a:defRPr b="1" sz="1600"/>
            </a:lvl6pPr>
            <a:lvl7pPr indent="-228600" lvl="6" marL="3200400" algn="l">
              <a:lnSpc>
                <a:spcPct val="100000"/>
              </a:lnSpc>
              <a:spcBef>
                <a:spcPts val="320"/>
              </a:spcBef>
              <a:spcAft>
                <a:spcPts val="0"/>
              </a:spcAft>
              <a:buClr>
                <a:schemeClr val="dk1"/>
              </a:buClr>
              <a:buSzPts val="1600"/>
              <a:buNone/>
              <a:defRPr b="1" sz="1600"/>
            </a:lvl7pPr>
            <a:lvl8pPr indent="-228600" lvl="7" marL="3657600" algn="l">
              <a:lnSpc>
                <a:spcPct val="100000"/>
              </a:lnSpc>
              <a:spcBef>
                <a:spcPts val="320"/>
              </a:spcBef>
              <a:spcAft>
                <a:spcPts val="0"/>
              </a:spcAft>
              <a:buClr>
                <a:schemeClr val="dk1"/>
              </a:buClr>
              <a:buSzPts val="1600"/>
              <a:buNone/>
              <a:defRPr b="1" sz="1600"/>
            </a:lvl8pPr>
            <a:lvl9pPr indent="-228600" lvl="8" marL="4114800" algn="l">
              <a:lnSpc>
                <a:spcPct val="100000"/>
              </a:lnSpc>
              <a:spcBef>
                <a:spcPts val="320"/>
              </a:spcBef>
              <a:spcAft>
                <a:spcPts val="0"/>
              </a:spcAft>
              <a:buClr>
                <a:schemeClr val="dk1"/>
              </a:buClr>
              <a:buSzPts val="1600"/>
              <a:buNone/>
              <a:defRPr b="1" sz="1600"/>
            </a:lvl9pPr>
          </a:lstStyle>
          <a:p/>
        </p:txBody>
      </p:sp>
      <p:sp>
        <p:nvSpPr>
          <p:cNvPr id="49" name="Google Shape;49;p29"/>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algn="l">
              <a:lnSpc>
                <a:spcPct val="100000"/>
              </a:lnSpc>
              <a:spcBef>
                <a:spcPts val="480"/>
              </a:spcBef>
              <a:spcAft>
                <a:spcPts val="0"/>
              </a:spcAft>
              <a:buClr>
                <a:schemeClr val="dk1"/>
              </a:buClr>
              <a:buSzPts val="2400"/>
              <a:buChar char="•"/>
              <a:defRPr sz="2400"/>
            </a:lvl1pPr>
            <a:lvl2pPr indent="-355600" lvl="1" marL="914400" algn="l">
              <a:lnSpc>
                <a:spcPct val="100000"/>
              </a:lnSpc>
              <a:spcBef>
                <a:spcPts val="400"/>
              </a:spcBef>
              <a:spcAft>
                <a:spcPts val="0"/>
              </a:spcAft>
              <a:buClr>
                <a:schemeClr val="dk1"/>
              </a:buClr>
              <a:buSzPts val="2000"/>
              <a:buChar char="–"/>
              <a:defRPr sz="2000"/>
            </a:lvl2pPr>
            <a:lvl3pPr indent="-342900" lvl="2" marL="1371600" algn="l">
              <a:lnSpc>
                <a:spcPct val="100000"/>
              </a:lnSpc>
              <a:spcBef>
                <a:spcPts val="360"/>
              </a:spcBef>
              <a:spcAft>
                <a:spcPts val="0"/>
              </a:spcAft>
              <a:buClr>
                <a:schemeClr val="dk1"/>
              </a:buClr>
              <a:buSzPts val="1800"/>
              <a:buChar char="•"/>
              <a:defRPr sz="1800"/>
            </a:lvl3pPr>
            <a:lvl4pPr indent="-330200" lvl="3" marL="1828800" algn="l">
              <a:lnSpc>
                <a:spcPct val="100000"/>
              </a:lnSpc>
              <a:spcBef>
                <a:spcPts val="320"/>
              </a:spcBef>
              <a:spcAft>
                <a:spcPts val="0"/>
              </a:spcAft>
              <a:buClr>
                <a:schemeClr val="dk1"/>
              </a:buClr>
              <a:buSzPts val="1600"/>
              <a:buChar char="–"/>
              <a:defRPr sz="1600"/>
            </a:lvl4pPr>
            <a:lvl5pPr indent="-330200" lvl="4" marL="2286000" algn="l">
              <a:lnSpc>
                <a:spcPct val="100000"/>
              </a:lnSpc>
              <a:spcBef>
                <a:spcPts val="320"/>
              </a:spcBef>
              <a:spcAft>
                <a:spcPts val="0"/>
              </a:spcAft>
              <a:buClr>
                <a:schemeClr val="dk1"/>
              </a:buClr>
              <a:buSzPts val="1600"/>
              <a:buChar char="»"/>
              <a:defRPr sz="1600"/>
            </a:lvl5pPr>
            <a:lvl6pPr indent="-330200" lvl="5" marL="2743200" algn="l">
              <a:lnSpc>
                <a:spcPct val="100000"/>
              </a:lnSpc>
              <a:spcBef>
                <a:spcPts val="320"/>
              </a:spcBef>
              <a:spcAft>
                <a:spcPts val="0"/>
              </a:spcAft>
              <a:buClr>
                <a:schemeClr val="dk1"/>
              </a:buClr>
              <a:buSzPts val="1600"/>
              <a:buChar char="•"/>
              <a:defRPr sz="1600"/>
            </a:lvl6pPr>
            <a:lvl7pPr indent="-330200" lvl="6" marL="3200400" algn="l">
              <a:lnSpc>
                <a:spcPct val="100000"/>
              </a:lnSpc>
              <a:spcBef>
                <a:spcPts val="320"/>
              </a:spcBef>
              <a:spcAft>
                <a:spcPts val="0"/>
              </a:spcAft>
              <a:buClr>
                <a:schemeClr val="dk1"/>
              </a:buClr>
              <a:buSzPts val="1600"/>
              <a:buChar char="•"/>
              <a:defRPr sz="1600"/>
            </a:lvl7pPr>
            <a:lvl8pPr indent="-330200" lvl="7" marL="3657600" algn="l">
              <a:lnSpc>
                <a:spcPct val="100000"/>
              </a:lnSpc>
              <a:spcBef>
                <a:spcPts val="320"/>
              </a:spcBef>
              <a:spcAft>
                <a:spcPts val="0"/>
              </a:spcAft>
              <a:buClr>
                <a:schemeClr val="dk1"/>
              </a:buClr>
              <a:buSzPts val="1600"/>
              <a:buChar char="•"/>
              <a:defRPr sz="1600"/>
            </a:lvl8pPr>
            <a:lvl9pPr indent="-330200" lvl="8" marL="4114800" algn="l">
              <a:lnSpc>
                <a:spcPct val="100000"/>
              </a:lnSpc>
              <a:spcBef>
                <a:spcPts val="320"/>
              </a:spcBef>
              <a:spcAft>
                <a:spcPts val="0"/>
              </a:spcAft>
              <a:buClr>
                <a:schemeClr val="dk1"/>
              </a:buClr>
              <a:buSzPts val="1600"/>
              <a:buChar char="•"/>
              <a:defRPr sz="1600"/>
            </a:lvl9pPr>
          </a:lstStyle>
          <a:p/>
        </p:txBody>
      </p:sp>
      <p:sp>
        <p:nvSpPr>
          <p:cNvPr id="50" name="Google Shape;50;p2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2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2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3" name="Shape 53"/>
        <p:cNvGrpSpPr/>
        <p:nvPr/>
      </p:nvGrpSpPr>
      <p:grpSpPr>
        <a:xfrm>
          <a:off x="0" y="0"/>
          <a:ext cx="0" cy="0"/>
          <a:chOff x="0" y="0"/>
          <a:chExt cx="0" cy="0"/>
        </a:xfrm>
      </p:grpSpPr>
      <p:sp>
        <p:nvSpPr>
          <p:cNvPr id="54" name="Google Shape;54;p3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5" name="Google Shape;55;p3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3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3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31"/>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dk1"/>
              </a:buClr>
              <a:buSzPts val="2000"/>
              <a:buFont typeface="Calibri"/>
              <a:buNone/>
              <a:defRPr b="1"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31"/>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rmAutofit/>
          </a:bodyPr>
          <a:lstStyle>
            <a:lvl1pPr indent="-431800" lvl="0" marL="457200" algn="l">
              <a:lnSpc>
                <a:spcPct val="100000"/>
              </a:lnSpc>
              <a:spcBef>
                <a:spcPts val="640"/>
              </a:spcBef>
              <a:spcAft>
                <a:spcPts val="0"/>
              </a:spcAft>
              <a:buClr>
                <a:schemeClr val="dk1"/>
              </a:buClr>
              <a:buSzPts val="3200"/>
              <a:buChar char="•"/>
              <a:defRPr sz="3200"/>
            </a:lvl1pPr>
            <a:lvl2pPr indent="-406400" lvl="1" marL="914400" algn="l">
              <a:lnSpc>
                <a:spcPct val="100000"/>
              </a:lnSpc>
              <a:spcBef>
                <a:spcPts val="560"/>
              </a:spcBef>
              <a:spcAft>
                <a:spcPts val="0"/>
              </a:spcAft>
              <a:buClr>
                <a:schemeClr val="dk1"/>
              </a:buClr>
              <a:buSzPts val="2800"/>
              <a:buChar char="–"/>
              <a:defRPr sz="2800"/>
            </a:lvl2pPr>
            <a:lvl3pPr indent="-381000" lvl="2" marL="1371600" algn="l">
              <a:lnSpc>
                <a:spcPct val="100000"/>
              </a:lnSpc>
              <a:spcBef>
                <a:spcPts val="480"/>
              </a:spcBef>
              <a:spcAft>
                <a:spcPts val="0"/>
              </a:spcAft>
              <a:buClr>
                <a:schemeClr val="dk1"/>
              </a:buClr>
              <a:buSzPts val="2400"/>
              <a:buChar char="•"/>
              <a:defRPr sz="2400"/>
            </a:lvl3pPr>
            <a:lvl4pPr indent="-355600" lvl="3" marL="1828800" algn="l">
              <a:lnSpc>
                <a:spcPct val="100000"/>
              </a:lnSpc>
              <a:spcBef>
                <a:spcPts val="400"/>
              </a:spcBef>
              <a:spcAft>
                <a:spcPts val="0"/>
              </a:spcAft>
              <a:buClr>
                <a:schemeClr val="dk1"/>
              </a:buClr>
              <a:buSzPts val="2000"/>
              <a:buChar char="–"/>
              <a:defRPr sz="2000"/>
            </a:lvl4pPr>
            <a:lvl5pPr indent="-355600" lvl="4" marL="2286000" algn="l">
              <a:lnSpc>
                <a:spcPct val="100000"/>
              </a:lnSpc>
              <a:spcBef>
                <a:spcPts val="400"/>
              </a:spcBef>
              <a:spcAft>
                <a:spcPts val="0"/>
              </a:spcAft>
              <a:buClr>
                <a:schemeClr val="dk1"/>
              </a:buClr>
              <a:buSzPts val="2000"/>
              <a:buChar char="»"/>
              <a:defRPr sz="2000"/>
            </a:lvl5pPr>
            <a:lvl6pPr indent="-355600" lvl="5" marL="2743200" algn="l">
              <a:lnSpc>
                <a:spcPct val="100000"/>
              </a:lnSpc>
              <a:spcBef>
                <a:spcPts val="400"/>
              </a:spcBef>
              <a:spcAft>
                <a:spcPts val="0"/>
              </a:spcAft>
              <a:buClr>
                <a:schemeClr val="dk1"/>
              </a:buClr>
              <a:buSzPts val="2000"/>
              <a:buChar char="•"/>
              <a:defRPr sz="2000"/>
            </a:lvl6pPr>
            <a:lvl7pPr indent="-355600" lvl="6" marL="3200400" algn="l">
              <a:lnSpc>
                <a:spcPct val="100000"/>
              </a:lnSpc>
              <a:spcBef>
                <a:spcPts val="400"/>
              </a:spcBef>
              <a:spcAft>
                <a:spcPts val="0"/>
              </a:spcAft>
              <a:buClr>
                <a:schemeClr val="dk1"/>
              </a:buClr>
              <a:buSzPts val="2000"/>
              <a:buChar char="•"/>
              <a:defRPr sz="2000"/>
            </a:lvl7pPr>
            <a:lvl8pPr indent="-355600" lvl="7" marL="3657600" algn="l">
              <a:lnSpc>
                <a:spcPct val="100000"/>
              </a:lnSpc>
              <a:spcBef>
                <a:spcPts val="400"/>
              </a:spcBef>
              <a:spcAft>
                <a:spcPts val="0"/>
              </a:spcAft>
              <a:buClr>
                <a:schemeClr val="dk1"/>
              </a:buClr>
              <a:buSzPts val="2000"/>
              <a:buChar char="•"/>
              <a:defRPr sz="2000"/>
            </a:lvl8pPr>
            <a:lvl9pPr indent="-355600" lvl="8" marL="4114800" algn="l">
              <a:lnSpc>
                <a:spcPct val="100000"/>
              </a:lnSpc>
              <a:spcBef>
                <a:spcPts val="400"/>
              </a:spcBef>
              <a:spcAft>
                <a:spcPts val="0"/>
              </a:spcAft>
              <a:buClr>
                <a:schemeClr val="dk1"/>
              </a:buClr>
              <a:buSzPts val="2000"/>
              <a:buChar char="•"/>
              <a:defRPr sz="2000"/>
            </a:lvl9pPr>
          </a:lstStyle>
          <a:p/>
        </p:txBody>
      </p:sp>
      <p:sp>
        <p:nvSpPr>
          <p:cNvPr id="61" name="Google Shape;61;p31"/>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280"/>
              </a:spcBef>
              <a:spcAft>
                <a:spcPts val="0"/>
              </a:spcAft>
              <a:buClr>
                <a:schemeClr val="dk1"/>
              </a:buClr>
              <a:buSzPts val="1400"/>
              <a:buNone/>
              <a:defRPr sz="1400"/>
            </a:lvl1pPr>
            <a:lvl2pPr indent="-228600" lvl="1" marL="914400" algn="l">
              <a:lnSpc>
                <a:spcPct val="100000"/>
              </a:lnSpc>
              <a:spcBef>
                <a:spcPts val="240"/>
              </a:spcBef>
              <a:spcAft>
                <a:spcPts val="0"/>
              </a:spcAft>
              <a:buClr>
                <a:schemeClr val="dk1"/>
              </a:buClr>
              <a:buSzPts val="1200"/>
              <a:buNone/>
              <a:defRPr sz="1200"/>
            </a:lvl2pPr>
            <a:lvl3pPr indent="-228600" lvl="2" marL="1371600" algn="l">
              <a:lnSpc>
                <a:spcPct val="100000"/>
              </a:lnSpc>
              <a:spcBef>
                <a:spcPts val="200"/>
              </a:spcBef>
              <a:spcAft>
                <a:spcPts val="0"/>
              </a:spcAft>
              <a:buClr>
                <a:schemeClr val="dk1"/>
              </a:buClr>
              <a:buSzPts val="1000"/>
              <a:buNone/>
              <a:defRPr sz="1000"/>
            </a:lvl3pPr>
            <a:lvl4pPr indent="-228600" lvl="3" marL="1828800" algn="l">
              <a:lnSpc>
                <a:spcPct val="100000"/>
              </a:lnSpc>
              <a:spcBef>
                <a:spcPts val="180"/>
              </a:spcBef>
              <a:spcAft>
                <a:spcPts val="0"/>
              </a:spcAft>
              <a:buClr>
                <a:schemeClr val="dk1"/>
              </a:buClr>
              <a:buSzPts val="900"/>
              <a:buNone/>
              <a:defRPr sz="900"/>
            </a:lvl4pPr>
            <a:lvl5pPr indent="-228600" lvl="4" marL="2286000" algn="l">
              <a:lnSpc>
                <a:spcPct val="100000"/>
              </a:lnSpc>
              <a:spcBef>
                <a:spcPts val="180"/>
              </a:spcBef>
              <a:spcAft>
                <a:spcPts val="0"/>
              </a:spcAft>
              <a:buClr>
                <a:schemeClr val="dk1"/>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62" name="Google Shape;62;p3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3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3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32"/>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dk1"/>
              </a:buClr>
              <a:buSzPts val="2000"/>
              <a:buFont typeface="Calibri"/>
              <a:buNone/>
              <a:defRPr b="1"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32"/>
          <p:cNvSpPr/>
          <p:nvPr>
            <p:ph idx="2" type="pic"/>
          </p:nvPr>
        </p:nvSpPr>
        <p:spPr>
          <a:xfrm>
            <a:off x="1792288" y="612775"/>
            <a:ext cx="5486400" cy="4114800"/>
          </a:xfrm>
          <a:prstGeom prst="rect">
            <a:avLst/>
          </a:prstGeom>
          <a:noFill/>
          <a:ln>
            <a:noFill/>
          </a:ln>
        </p:spPr>
      </p:sp>
      <p:sp>
        <p:nvSpPr>
          <p:cNvPr id="68" name="Google Shape;68;p32"/>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280"/>
              </a:spcBef>
              <a:spcAft>
                <a:spcPts val="0"/>
              </a:spcAft>
              <a:buClr>
                <a:schemeClr val="dk1"/>
              </a:buClr>
              <a:buSzPts val="1400"/>
              <a:buNone/>
              <a:defRPr sz="1400"/>
            </a:lvl1pPr>
            <a:lvl2pPr indent="-228600" lvl="1" marL="914400" algn="l">
              <a:lnSpc>
                <a:spcPct val="100000"/>
              </a:lnSpc>
              <a:spcBef>
                <a:spcPts val="240"/>
              </a:spcBef>
              <a:spcAft>
                <a:spcPts val="0"/>
              </a:spcAft>
              <a:buClr>
                <a:schemeClr val="dk1"/>
              </a:buClr>
              <a:buSzPts val="1200"/>
              <a:buNone/>
              <a:defRPr sz="1200"/>
            </a:lvl2pPr>
            <a:lvl3pPr indent="-228600" lvl="2" marL="1371600" algn="l">
              <a:lnSpc>
                <a:spcPct val="100000"/>
              </a:lnSpc>
              <a:spcBef>
                <a:spcPts val="200"/>
              </a:spcBef>
              <a:spcAft>
                <a:spcPts val="0"/>
              </a:spcAft>
              <a:buClr>
                <a:schemeClr val="dk1"/>
              </a:buClr>
              <a:buSzPts val="1000"/>
              <a:buNone/>
              <a:defRPr sz="1000"/>
            </a:lvl3pPr>
            <a:lvl4pPr indent="-228600" lvl="3" marL="1828800" algn="l">
              <a:lnSpc>
                <a:spcPct val="100000"/>
              </a:lnSpc>
              <a:spcBef>
                <a:spcPts val="180"/>
              </a:spcBef>
              <a:spcAft>
                <a:spcPts val="0"/>
              </a:spcAft>
              <a:buClr>
                <a:schemeClr val="dk1"/>
              </a:buClr>
              <a:buSzPts val="900"/>
              <a:buNone/>
              <a:defRPr sz="900"/>
            </a:lvl4pPr>
            <a:lvl5pPr indent="-228600" lvl="4" marL="2286000" algn="l">
              <a:lnSpc>
                <a:spcPct val="100000"/>
              </a:lnSpc>
              <a:spcBef>
                <a:spcPts val="180"/>
              </a:spcBef>
              <a:spcAft>
                <a:spcPts val="0"/>
              </a:spcAft>
              <a:buClr>
                <a:schemeClr val="dk1"/>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69" name="Google Shape;69;p3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3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3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2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lnSpc>
                <a:spcPct val="10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2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Google Shape;12;p2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3" name="Google Shape;13;p2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4" name="Google Shape;14;p2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4.png"/><Relationship Id="rId10" Type="http://schemas.openxmlformats.org/officeDocument/2006/relationships/image" Target="../media/image6.png"/><Relationship Id="rId9" Type="http://schemas.openxmlformats.org/officeDocument/2006/relationships/image" Target="../media/image9.png"/><Relationship Id="rId5" Type="http://schemas.openxmlformats.org/officeDocument/2006/relationships/image" Target="../media/image7.png"/><Relationship Id="rId6" Type="http://schemas.openxmlformats.org/officeDocument/2006/relationships/image" Target="../media/image8.png"/><Relationship Id="rId7" Type="http://schemas.openxmlformats.org/officeDocument/2006/relationships/image" Target="../media/image1.png"/><Relationship Id="rId8" Type="http://schemas.openxmlformats.org/officeDocument/2006/relationships/image" Target="../media/image5.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2.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7.png"/><Relationship Id="rId4" Type="http://schemas.openxmlformats.org/officeDocument/2006/relationships/image" Target="../media/image16.png"/><Relationship Id="rId5" Type="http://schemas.openxmlformats.org/officeDocument/2006/relationships/image" Target="../media/image2.png"/><Relationship Id="rId6" Type="http://schemas.openxmlformats.org/officeDocument/2006/relationships/image" Target="../media/image6.png"/></Relationships>
</file>

<file path=ppt/slides/_rels/slide5.xml.rels><?xml version="1.0" encoding="UTF-8" standalone="yes"?><Relationships xmlns="http://schemas.openxmlformats.org/package/2006/relationships"><Relationship Id="rId20" Type="http://schemas.openxmlformats.org/officeDocument/2006/relationships/hyperlink" Target="https://www.bmwk.de" TargetMode="External"/><Relationship Id="rId22" Type="http://schemas.openxmlformats.org/officeDocument/2006/relationships/hyperlink" Target="https://stromspar-check.de/" TargetMode="External"/><Relationship Id="rId21" Type="http://schemas.openxmlformats.org/officeDocument/2006/relationships/hyperlink" Target="https://www.kfw.de" TargetMode="External"/><Relationship Id="rId24" Type="http://schemas.openxmlformats.org/officeDocument/2006/relationships/hyperlink" Target="https://www.berlin.de/energie/en/aid/programs-to-accelerate-the-expansion-of-renewable-energies-and-energy-efficiency-1310724.en" TargetMode="External"/><Relationship Id="rId23" Type="http://schemas.openxmlformats.org/officeDocument/2006/relationships/hyperlink" Target="https://www.berlin.de/energie/en/aid/" TargetMode="External"/><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hyperlink" Target="https://www.oeko.de/en/news/press-releases/germany-can-do-more-to-combat-energy-poverty/" TargetMode="External"/><Relationship Id="rId4" Type="http://schemas.openxmlformats.org/officeDocument/2006/relationships/hyperlink" Target="https://www.bmwk.de/Redaktion/DE/Downloads/P-R/roadmap-2045-ag-systemfragen-strategien-und-ma%C3%9Fnahmen-zur-bekaempfung-der-energiearmut-in-deutschland.pdf?__blob=publicationFile&amp;v=1" TargetMode="External"/><Relationship Id="rId9" Type="http://schemas.openxmlformats.org/officeDocument/2006/relationships/hyperlink" Target="https://energy-poverty.ec.europa.eu/epah-indicators" TargetMode="External"/><Relationship Id="rId26" Type="http://schemas.openxmlformats.org/officeDocument/2006/relationships/image" Target="../media/image2.png"/><Relationship Id="rId25" Type="http://schemas.openxmlformats.org/officeDocument/2006/relationships/image" Target="../media/image18.png"/><Relationship Id="rId27" Type="http://schemas.openxmlformats.org/officeDocument/2006/relationships/image" Target="../media/image6.png"/><Relationship Id="rId5" Type="http://schemas.openxmlformats.org/officeDocument/2006/relationships/hyperlink" Target="https://www.cleanenergywire.org/news/energy-crisis-has-caused-steep-rise-energy-poverty-across-germany-government-advisors" TargetMode="External"/><Relationship Id="rId6" Type="http://schemas.openxmlformats.org/officeDocument/2006/relationships/hyperlink" Target="https://energy-poverty.ec.europa.eu/epah-indicators" TargetMode="External"/><Relationship Id="rId7" Type="http://schemas.openxmlformats.org/officeDocument/2006/relationships/hyperlink" Target="https://www.iea.org/data-and-statistics/charts/heating-degree-days-in-germany-2000-2020" TargetMode="External"/><Relationship Id="rId8" Type="http://schemas.openxmlformats.org/officeDocument/2006/relationships/hyperlink" Target="https://ec.europa.eu/eurostat/statistics-explained/SEPDF/cache/92378.pdf" TargetMode="External"/><Relationship Id="rId11" Type="http://schemas.openxmlformats.org/officeDocument/2006/relationships/hyperlink" Target="https://www.cleanenergywire.org/news/energy-poverty-increasingly-affecting-germanys-middle-class-analysis" TargetMode="External"/><Relationship Id="rId10" Type="http://schemas.openxmlformats.org/officeDocument/2006/relationships/hyperlink" Target="https://www.eurodiaconia.org/wordpress/wp-content/uploads/2024/01/Energy-poverty-final-MB-review.pdf" TargetMode="External"/><Relationship Id="rId13" Type="http://schemas.openxmlformats.org/officeDocument/2006/relationships/hyperlink" Target="https://link.springer.com/chapter/10.1007/978-3-031-35684-1_2" TargetMode="External"/><Relationship Id="rId12" Type="http://schemas.openxmlformats.org/officeDocument/2006/relationships/hyperlink" Target="https://hir.harvard.edu/germanys-energy-crisis-europes-leading-economy-is-falling-behind/" TargetMode="External"/><Relationship Id="rId15" Type="http://schemas.openxmlformats.org/officeDocument/2006/relationships/hyperlink" Target="https://tradingeconomics.com/germany/electricity-prices-medium-size-households-eurostat-data.html" TargetMode="External"/><Relationship Id="rId14" Type="http://schemas.openxmlformats.org/officeDocument/2006/relationships/hyperlink" Target="https://coebank.org/media/documents/CEB_Study_Energy_Poverty_in_Europe.pdf" TargetMode="External"/><Relationship Id="rId17" Type="http://schemas.openxmlformats.org/officeDocument/2006/relationships/hyperlink" Target="https://www.nature.com/articles/s41599-024-03163-6" TargetMode="External"/><Relationship Id="rId16" Type="http://schemas.openxmlformats.org/officeDocument/2006/relationships/hyperlink" Target="https://www.cleanenergywire.org/news/german-households-still-pay-74-percent-more-gas-ukraine-war" TargetMode="External"/><Relationship Id="rId19" Type="http://schemas.openxmlformats.org/officeDocument/2006/relationships/hyperlink" Target="https://www.bundesnetzagentur.de" TargetMode="External"/><Relationship Id="rId18" Type="http://schemas.openxmlformats.org/officeDocument/2006/relationships/hyperlink" Target="https://www.bmas.de"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2.png"/><Relationship Id="rId4" Type="http://schemas.openxmlformats.org/officeDocument/2006/relationships/image" Target="../media/image4.png"/><Relationship Id="rId9" Type="http://schemas.openxmlformats.org/officeDocument/2006/relationships/image" Target="../media/image9.png"/><Relationship Id="rId5" Type="http://schemas.openxmlformats.org/officeDocument/2006/relationships/image" Target="../media/image7.png"/><Relationship Id="rId6" Type="http://schemas.openxmlformats.org/officeDocument/2006/relationships/image" Target="../media/image8.png"/><Relationship Id="rId7" Type="http://schemas.openxmlformats.org/officeDocument/2006/relationships/image" Target="../media/image1.png"/><Relationship Id="rId8" Type="http://schemas.openxmlformats.org/officeDocument/2006/relationships/image" Target="../media/image5.jpg"/><Relationship Id="rId10"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grpSp>
        <p:nvGrpSpPr>
          <p:cNvPr id="92" name="Google Shape;92;p1"/>
          <p:cNvGrpSpPr/>
          <p:nvPr/>
        </p:nvGrpSpPr>
        <p:grpSpPr>
          <a:xfrm>
            <a:off x="1249407" y="3545288"/>
            <a:ext cx="15789150" cy="1556550"/>
            <a:chOff x="0" y="-228600"/>
            <a:chExt cx="21052200" cy="2075400"/>
          </a:xfrm>
        </p:grpSpPr>
        <p:sp>
          <p:nvSpPr>
            <p:cNvPr id="93" name="Google Shape;93;p1"/>
            <p:cNvSpPr/>
            <p:nvPr/>
          </p:nvSpPr>
          <p:spPr>
            <a:xfrm>
              <a:off x="0" y="0"/>
              <a:ext cx="21052200" cy="1846800"/>
            </a:xfrm>
            <a:custGeom>
              <a:rect b="b" l="l" r="r" t="t"/>
              <a:pathLst>
                <a:path extrusionOk="0" h="1846800" w="21052200">
                  <a:moveTo>
                    <a:pt x="0" y="0"/>
                  </a:moveTo>
                  <a:lnTo>
                    <a:pt x="21052200" y="0"/>
                  </a:lnTo>
                  <a:lnTo>
                    <a:pt x="21052200" y="1846800"/>
                  </a:lnTo>
                  <a:lnTo>
                    <a:pt x="0" y="1846800"/>
                  </a:lnTo>
                  <a:close/>
                </a:path>
              </a:pathLst>
            </a:custGeom>
            <a:solidFill>
              <a:srgbClr val="000000">
                <a:alpha val="0"/>
              </a:srgbClr>
            </a:solidFill>
            <a:ln>
              <a:noFill/>
            </a:ln>
          </p:spPr>
        </p:sp>
        <p:sp>
          <p:nvSpPr>
            <p:cNvPr id="94" name="Google Shape;94;p1"/>
            <p:cNvSpPr txBox="1"/>
            <p:nvPr/>
          </p:nvSpPr>
          <p:spPr>
            <a:xfrm>
              <a:off x="0" y="-228600"/>
              <a:ext cx="21052200" cy="2075400"/>
            </a:xfrm>
            <a:prstGeom prst="rect">
              <a:avLst/>
            </a:prstGeom>
            <a:noFill/>
            <a:ln>
              <a:noFill/>
            </a:ln>
          </p:spPr>
          <p:txBody>
            <a:bodyPr anchorCtr="0" anchor="t" bIns="0" lIns="0" spcFirstLastPara="1" rIns="0" wrap="square" tIns="0">
              <a:noAutofit/>
            </a:bodyPr>
            <a:lstStyle/>
            <a:p>
              <a:pPr indent="0" lvl="0" marL="0" marR="0" rtl="0" algn="ctr">
                <a:lnSpc>
                  <a:spcPct val="128395"/>
                </a:lnSpc>
                <a:spcBef>
                  <a:spcPts val="0"/>
                </a:spcBef>
                <a:spcAft>
                  <a:spcPts val="0"/>
                </a:spcAft>
                <a:buClr>
                  <a:srgbClr val="000000"/>
                </a:buClr>
                <a:buSzPts val="8100"/>
                <a:buFont typeface="Arial"/>
                <a:buNone/>
              </a:pPr>
              <a:r>
                <a:rPr b="1" i="0" lang="en-US" sz="8100" u="none" cap="none" strike="noStrike">
                  <a:solidFill>
                    <a:srgbClr val="0E3B44"/>
                  </a:solidFill>
                  <a:latin typeface="Arial"/>
                  <a:ea typeface="Arial"/>
                  <a:cs typeface="Arial"/>
                  <a:sym typeface="Arial"/>
                </a:rPr>
                <a:t>Energy poverty</a:t>
              </a:r>
              <a:r>
                <a:rPr b="1" i="0" lang="en-US" sz="8100" u="none" cap="none" strike="noStrike">
                  <a:solidFill>
                    <a:srgbClr val="0E3B44"/>
                  </a:solidFill>
                  <a:latin typeface="Arial"/>
                  <a:ea typeface="Arial"/>
                  <a:cs typeface="Arial"/>
                  <a:sym typeface="Arial"/>
                </a:rPr>
                <a:t> </a:t>
              </a:r>
              <a:endParaRPr b="0" i="0" sz="1400" u="none" cap="none" strike="noStrike">
                <a:solidFill>
                  <a:srgbClr val="000000"/>
                </a:solidFill>
                <a:latin typeface="Arial"/>
                <a:ea typeface="Arial"/>
                <a:cs typeface="Arial"/>
                <a:sym typeface="Arial"/>
              </a:endParaRPr>
            </a:p>
          </p:txBody>
        </p:sp>
      </p:grpSp>
      <p:grpSp>
        <p:nvGrpSpPr>
          <p:cNvPr id="95" name="Google Shape;95;p1"/>
          <p:cNvGrpSpPr/>
          <p:nvPr/>
        </p:nvGrpSpPr>
        <p:grpSpPr>
          <a:xfrm>
            <a:off x="2376993" y="5216157"/>
            <a:ext cx="13918951" cy="1439325"/>
            <a:chOff x="0" y="-114300"/>
            <a:chExt cx="18558601" cy="1919100"/>
          </a:xfrm>
        </p:grpSpPr>
        <p:sp>
          <p:nvSpPr>
            <p:cNvPr id="96" name="Google Shape;96;p1"/>
            <p:cNvSpPr/>
            <p:nvPr/>
          </p:nvSpPr>
          <p:spPr>
            <a:xfrm>
              <a:off x="0" y="0"/>
              <a:ext cx="18558601" cy="1804800"/>
            </a:xfrm>
            <a:custGeom>
              <a:rect b="b" l="l" r="r" t="t"/>
              <a:pathLst>
                <a:path extrusionOk="0" h="1804800" w="18558601">
                  <a:moveTo>
                    <a:pt x="0" y="0"/>
                  </a:moveTo>
                  <a:lnTo>
                    <a:pt x="18558601" y="0"/>
                  </a:lnTo>
                  <a:lnTo>
                    <a:pt x="18558601" y="1804800"/>
                  </a:lnTo>
                  <a:lnTo>
                    <a:pt x="0" y="1804800"/>
                  </a:lnTo>
                  <a:close/>
                </a:path>
              </a:pathLst>
            </a:custGeom>
            <a:solidFill>
              <a:srgbClr val="000000">
                <a:alpha val="0"/>
              </a:srgbClr>
            </a:solidFill>
            <a:ln>
              <a:noFill/>
            </a:ln>
          </p:spPr>
        </p:sp>
        <p:sp>
          <p:nvSpPr>
            <p:cNvPr id="97" name="Google Shape;97;p1"/>
            <p:cNvSpPr txBox="1"/>
            <p:nvPr/>
          </p:nvSpPr>
          <p:spPr>
            <a:xfrm>
              <a:off x="0" y="-114300"/>
              <a:ext cx="18558600" cy="1919100"/>
            </a:xfrm>
            <a:prstGeom prst="rect">
              <a:avLst/>
            </a:prstGeom>
            <a:noFill/>
            <a:ln>
              <a:noFill/>
            </a:ln>
          </p:spPr>
          <p:txBody>
            <a:bodyPr anchorCtr="0" anchor="t" bIns="0" lIns="0" spcFirstLastPara="1" rIns="0" wrap="square" tIns="0">
              <a:noAutofit/>
            </a:bodyPr>
            <a:lstStyle/>
            <a:p>
              <a:pPr indent="0" lvl="0" marL="0" marR="0" rtl="0" algn="ctr">
                <a:lnSpc>
                  <a:spcPct val="128380"/>
                </a:lnSpc>
                <a:spcBef>
                  <a:spcPts val="0"/>
                </a:spcBef>
                <a:spcAft>
                  <a:spcPts val="0"/>
                </a:spcAft>
                <a:buClr>
                  <a:srgbClr val="000000"/>
                </a:buClr>
                <a:buSzPts val="4200"/>
                <a:buFont typeface="Arial"/>
                <a:buNone/>
              </a:pPr>
              <a:r>
                <a:rPr b="1" i="0" lang="en-US" sz="4200" u="none" cap="none" strike="noStrike">
                  <a:solidFill>
                    <a:srgbClr val="0E3B44"/>
                  </a:solidFill>
                  <a:latin typeface="Arial"/>
                  <a:ea typeface="Arial"/>
                  <a:cs typeface="Arial"/>
                  <a:sym typeface="Arial"/>
                </a:rPr>
                <a:t>in Germany</a:t>
              </a:r>
              <a:endParaRPr b="0" i="0" sz="1400" u="none" cap="none" strike="noStrike">
                <a:solidFill>
                  <a:srgbClr val="000000"/>
                </a:solidFill>
                <a:latin typeface="Arial"/>
                <a:ea typeface="Arial"/>
                <a:cs typeface="Arial"/>
                <a:sym typeface="Arial"/>
              </a:endParaRPr>
            </a:p>
            <a:p>
              <a:pPr indent="0" lvl="0" marL="0" marR="0" rtl="0" algn="ctr">
                <a:lnSpc>
                  <a:spcPct val="64190"/>
                </a:lnSpc>
                <a:spcBef>
                  <a:spcPts val="0"/>
                </a:spcBef>
                <a:spcAft>
                  <a:spcPts val="0"/>
                </a:spcAft>
                <a:buClr>
                  <a:srgbClr val="000000"/>
                </a:buClr>
                <a:buSzPts val="4200"/>
                <a:buFont typeface="Arial"/>
                <a:buNone/>
              </a:pPr>
              <a:r>
                <a:t/>
              </a:r>
              <a:endParaRPr b="1" i="0" sz="4200" u="none" cap="none" strike="noStrike">
                <a:solidFill>
                  <a:srgbClr val="0E3B44"/>
                </a:solidFill>
                <a:latin typeface="Arial"/>
                <a:ea typeface="Arial"/>
                <a:cs typeface="Arial"/>
                <a:sym typeface="Arial"/>
              </a:endParaRPr>
            </a:p>
          </p:txBody>
        </p:sp>
      </p:grpSp>
      <p:sp>
        <p:nvSpPr>
          <p:cNvPr descr="Blue text on a white background  Description automatically generated" id="98" name="Google Shape;98;p1"/>
          <p:cNvSpPr/>
          <p:nvPr/>
        </p:nvSpPr>
        <p:spPr>
          <a:xfrm>
            <a:off x="13388364" y="435134"/>
            <a:ext cx="4729665" cy="988384"/>
          </a:xfrm>
          <a:custGeom>
            <a:rect b="b" l="l" r="r" t="t"/>
            <a:pathLst>
              <a:path extrusionOk="0" h="803564" w="3814246">
                <a:moveTo>
                  <a:pt x="0" y="0"/>
                </a:moveTo>
                <a:lnTo>
                  <a:pt x="3814246" y="0"/>
                </a:lnTo>
                <a:lnTo>
                  <a:pt x="3814246" y="803564"/>
                </a:lnTo>
                <a:lnTo>
                  <a:pt x="0" y="803564"/>
                </a:lnTo>
                <a:lnTo>
                  <a:pt x="0" y="0"/>
                </a:lnTo>
                <a:close/>
              </a:path>
            </a:pathLst>
          </a:custGeom>
          <a:blipFill rotWithShape="1">
            <a:blip r:embed="rId3">
              <a:alphaModFix/>
            </a:blip>
            <a:stretch>
              <a:fillRect b="0" l="0" r="0" t="0"/>
            </a:stretch>
          </a:blipFill>
          <a:ln>
            <a:noFill/>
          </a:ln>
        </p:spPr>
      </p:sp>
      <p:sp>
        <p:nvSpPr>
          <p:cNvPr id="99" name="Google Shape;99;p1"/>
          <p:cNvSpPr/>
          <p:nvPr/>
        </p:nvSpPr>
        <p:spPr>
          <a:xfrm>
            <a:off x="12813930" y="8806448"/>
            <a:ext cx="920358" cy="920358"/>
          </a:xfrm>
          <a:custGeom>
            <a:rect b="b" l="l" r="r" t="t"/>
            <a:pathLst>
              <a:path extrusionOk="0" h="920358" w="920358">
                <a:moveTo>
                  <a:pt x="0" y="0"/>
                </a:moveTo>
                <a:lnTo>
                  <a:pt x="920358" y="0"/>
                </a:lnTo>
                <a:lnTo>
                  <a:pt x="920358" y="920358"/>
                </a:lnTo>
                <a:lnTo>
                  <a:pt x="0" y="920358"/>
                </a:lnTo>
                <a:lnTo>
                  <a:pt x="0" y="0"/>
                </a:lnTo>
                <a:close/>
              </a:path>
            </a:pathLst>
          </a:custGeom>
          <a:blipFill rotWithShape="1">
            <a:blip r:embed="rId4">
              <a:alphaModFix/>
            </a:blip>
            <a:stretch>
              <a:fillRect b="0" l="0" r="0" t="0"/>
            </a:stretch>
          </a:blipFill>
          <a:ln>
            <a:noFill/>
          </a:ln>
        </p:spPr>
      </p:sp>
      <p:sp>
        <p:nvSpPr>
          <p:cNvPr descr="Immagine che contiene Carattere, testo, Elementi grafici, grafica  Descrizione generata automaticamente" id="100" name="Google Shape;100;p1"/>
          <p:cNvSpPr/>
          <p:nvPr/>
        </p:nvSpPr>
        <p:spPr>
          <a:xfrm>
            <a:off x="11079711" y="9006354"/>
            <a:ext cx="1392553" cy="554357"/>
          </a:xfrm>
          <a:custGeom>
            <a:rect b="b" l="l" r="r" t="t"/>
            <a:pathLst>
              <a:path extrusionOk="0" h="554357" w="1392553">
                <a:moveTo>
                  <a:pt x="0" y="0"/>
                </a:moveTo>
                <a:lnTo>
                  <a:pt x="1392553" y="0"/>
                </a:lnTo>
                <a:lnTo>
                  <a:pt x="1392553" y="554356"/>
                </a:lnTo>
                <a:lnTo>
                  <a:pt x="0" y="554356"/>
                </a:lnTo>
                <a:lnTo>
                  <a:pt x="0" y="0"/>
                </a:lnTo>
                <a:close/>
              </a:path>
            </a:pathLst>
          </a:custGeom>
          <a:blipFill rotWithShape="1">
            <a:blip r:embed="rId5">
              <a:alphaModFix/>
            </a:blip>
            <a:stretch>
              <a:fillRect b="-74" l="0" r="0" t="0"/>
            </a:stretch>
          </a:blipFill>
          <a:ln>
            <a:noFill/>
          </a:ln>
        </p:spPr>
      </p:sp>
      <p:sp>
        <p:nvSpPr>
          <p:cNvPr descr="Immagine che contiene clipart, Elementi grafici, disegno, illustrazione  Descrizione generata automaticamente" id="101" name="Google Shape;101;p1"/>
          <p:cNvSpPr/>
          <p:nvPr/>
        </p:nvSpPr>
        <p:spPr>
          <a:xfrm>
            <a:off x="9931455" y="8806448"/>
            <a:ext cx="697230" cy="825818"/>
          </a:xfrm>
          <a:custGeom>
            <a:rect b="b" l="l" r="r" t="t"/>
            <a:pathLst>
              <a:path extrusionOk="0" h="825818" w="697230">
                <a:moveTo>
                  <a:pt x="0" y="0"/>
                </a:moveTo>
                <a:lnTo>
                  <a:pt x="697230" y="0"/>
                </a:lnTo>
                <a:lnTo>
                  <a:pt x="697230" y="825817"/>
                </a:lnTo>
                <a:lnTo>
                  <a:pt x="0" y="825817"/>
                </a:lnTo>
                <a:lnTo>
                  <a:pt x="0" y="0"/>
                </a:lnTo>
                <a:close/>
              </a:path>
            </a:pathLst>
          </a:custGeom>
          <a:blipFill rotWithShape="1">
            <a:blip r:embed="rId6">
              <a:alphaModFix/>
            </a:blip>
            <a:stretch>
              <a:fillRect b="-1" l="0" r="0" t="0"/>
            </a:stretch>
          </a:blipFill>
          <a:ln>
            <a:noFill/>
          </a:ln>
        </p:spPr>
      </p:sp>
      <p:sp>
        <p:nvSpPr>
          <p:cNvPr descr="Immagine che contiene schermata, Elementi grafici, Carattere, design  Descrizione generata automaticamente" id="102" name="Google Shape;102;p1"/>
          <p:cNvSpPr/>
          <p:nvPr/>
        </p:nvSpPr>
        <p:spPr>
          <a:xfrm>
            <a:off x="8902137" y="8785016"/>
            <a:ext cx="868680" cy="868680"/>
          </a:xfrm>
          <a:custGeom>
            <a:rect b="b" l="l" r="r" t="t"/>
            <a:pathLst>
              <a:path extrusionOk="0" h="868680" w="868680">
                <a:moveTo>
                  <a:pt x="0" y="0"/>
                </a:moveTo>
                <a:lnTo>
                  <a:pt x="868680" y="0"/>
                </a:lnTo>
                <a:lnTo>
                  <a:pt x="868680" y="868680"/>
                </a:lnTo>
                <a:lnTo>
                  <a:pt x="0" y="868680"/>
                </a:lnTo>
                <a:lnTo>
                  <a:pt x="0" y="0"/>
                </a:lnTo>
                <a:close/>
              </a:path>
            </a:pathLst>
          </a:custGeom>
          <a:blipFill rotWithShape="1">
            <a:blip r:embed="rId7">
              <a:alphaModFix/>
            </a:blip>
            <a:stretch>
              <a:fillRect b="0" l="0" r="0" t="0"/>
            </a:stretch>
          </a:blipFill>
          <a:ln>
            <a:noFill/>
          </a:ln>
        </p:spPr>
      </p:sp>
      <p:pic>
        <p:nvPicPr>
          <p:cNvPr descr="Immagine che contiene testo, Carattere, logo, simbolo  Descrizione generata automaticamente" id="103" name="Google Shape;103;p1"/>
          <p:cNvPicPr preferRelativeResize="0"/>
          <p:nvPr/>
        </p:nvPicPr>
        <p:blipFill rotWithShape="1">
          <a:blip r:embed="rId8">
            <a:alphaModFix/>
          </a:blip>
          <a:srcRect b="0" l="0" r="311" t="0"/>
          <a:stretch/>
        </p:blipFill>
        <p:spPr>
          <a:xfrm>
            <a:off x="6716892" y="8918012"/>
            <a:ext cx="1760220" cy="697230"/>
          </a:xfrm>
          <a:prstGeom prst="rect">
            <a:avLst/>
          </a:prstGeom>
          <a:noFill/>
          <a:ln>
            <a:noFill/>
          </a:ln>
        </p:spPr>
      </p:pic>
      <p:sp>
        <p:nvSpPr>
          <p:cNvPr descr="Immagine che contiene testo, Carattere, logo, Elementi grafici  Descrizione generata automaticamente" id="104" name="Google Shape;104;p1"/>
          <p:cNvSpPr/>
          <p:nvPr/>
        </p:nvSpPr>
        <p:spPr>
          <a:xfrm>
            <a:off x="4737544" y="8962180"/>
            <a:ext cx="1577340" cy="514350"/>
          </a:xfrm>
          <a:custGeom>
            <a:rect b="b" l="l" r="r" t="t"/>
            <a:pathLst>
              <a:path extrusionOk="0" h="514350" w="1577340">
                <a:moveTo>
                  <a:pt x="0" y="0"/>
                </a:moveTo>
                <a:lnTo>
                  <a:pt x="1577340" y="0"/>
                </a:lnTo>
                <a:lnTo>
                  <a:pt x="1577340" y="514350"/>
                </a:lnTo>
                <a:lnTo>
                  <a:pt x="0" y="514350"/>
                </a:lnTo>
                <a:lnTo>
                  <a:pt x="0" y="0"/>
                </a:lnTo>
                <a:close/>
              </a:path>
            </a:pathLst>
          </a:custGeom>
          <a:blipFill rotWithShape="1">
            <a:blip r:embed="rId9">
              <a:alphaModFix/>
            </a:blip>
            <a:stretch>
              <a:fillRect b="0" l="0" r="0" t="0"/>
            </a:stretch>
          </a:blipFill>
          <a:ln>
            <a:noFill/>
          </a:ln>
        </p:spPr>
      </p:sp>
      <p:sp>
        <p:nvSpPr>
          <p:cNvPr id="105" name="Google Shape;105;p1"/>
          <p:cNvSpPr/>
          <p:nvPr/>
        </p:nvSpPr>
        <p:spPr>
          <a:xfrm>
            <a:off x="0" y="0"/>
            <a:ext cx="2373711" cy="2462897"/>
          </a:xfrm>
          <a:custGeom>
            <a:rect b="b" l="l" r="r" t="t"/>
            <a:pathLst>
              <a:path extrusionOk="0" h="2744175" w="2744175">
                <a:moveTo>
                  <a:pt x="0" y="0"/>
                </a:moveTo>
                <a:lnTo>
                  <a:pt x="2744175" y="0"/>
                </a:lnTo>
                <a:lnTo>
                  <a:pt x="2744175" y="2744175"/>
                </a:lnTo>
                <a:lnTo>
                  <a:pt x="0" y="2744175"/>
                </a:lnTo>
                <a:lnTo>
                  <a:pt x="0" y="0"/>
                </a:lnTo>
                <a:close/>
              </a:path>
            </a:pathLst>
          </a:custGeom>
          <a:blipFill rotWithShape="1">
            <a:blip r:embed="rId10">
              <a:alphaModFix/>
            </a:blip>
            <a:stretch>
              <a:fillRect b="0" l="0" r="0" t="0"/>
            </a:stretch>
          </a:blipFill>
          <a:ln>
            <a:noFill/>
          </a:ln>
        </p:spPr>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descr="Blue text on a white background  Description automatically generated" id="114" name="Google Shape;114;p2"/>
          <p:cNvSpPr/>
          <p:nvPr/>
        </p:nvSpPr>
        <p:spPr>
          <a:xfrm>
            <a:off x="15291112" y="206850"/>
            <a:ext cx="2907570" cy="613956"/>
          </a:xfrm>
          <a:custGeom>
            <a:rect b="b" l="l" r="r" t="t"/>
            <a:pathLst>
              <a:path extrusionOk="0" h="554362" w="2631285">
                <a:moveTo>
                  <a:pt x="0" y="0"/>
                </a:moveTo>
                <a:lnTo>
                  <a:pt x="2631286" y="0"/>
                </a:lnTo>
                <a:lnTo>
                  <a:pt x="2631286" y="554362"/>
                </a:lnTo>
                <a:lnTo>
                  <a:pt x="0" y="554362"/>
                </a:lnTo>
                <a:lnTo>
                  <a:pt x="0" y="0"/>
                </a:lnTo>
                <a:close/>
              </a:path>
            </a:pathLst>
          </a:custGeom>
          <a:blipFill rotWithShape="1">
            <a:blip r:embed="rId3">
              <a:alphaModFix/>
            </a:blip>
            <a:stretch>
              <a:fillRect b="0" l="0" r="-1" t="0"/>
            </a:stretch>
          </a:blipFill>
          <a:ln>
            <a:noFill/>
          </a:ln>
        </p:spPr>
      </p:sp>
      <p:sp>
        <p:nvSpPr>
          <p:cNvPr id="115" name="Google Shape;115;p2"/>
          <p:cNvSpPr/>
          <p:nvPr/>
        </p:nvSpPr>
        <p:spPr>
          <a:xfrm>
            <a:off x="0" y="0"/>
            <a:ext cx="1388046" cy="1388046"/>
          </a:xfrm>
          <a:custGeom>
            <a:rect b="b" l="l" r="r" t="t"/>
            <a:pathLst>
              <a:path extrusionOk="0" h="1577325" w="1577325">
                <a:moveTo>
                  <a:pt x="0" y="0"/>
                </a:moveTo>
                <a:lnTo>
                  <a:pt x="1577325" y="0"/>
                </a:lnTo>
                <a:lnTo>
                  <a:pt x="1577325" y="1577325"/>
                </a:lnTo>
                <a:lnTo>
                  <a:pt x="0" y="1577325"/>
                </a:lnTo>
                <a:lnTo>
                  <a:pt x="0" y="0"/>
                </a:lnTo>
                <a:close/>
              </a:path>
            </a:pathLst>
          </a:custGeom>
          <a:blipFill rotWithShape="1">
            <a:blip r:embed="rId4">
              <a:alphaModFix/>
            </a:blip>
            <a:stretch>
              <a:fillRect b="0" l="0" r="0" t="0"/>
            </a:stretch>
          </a:blipFill>
          <a:ln>
            <a:noFill/>
          </a:ln>
        </p:spPr>
      </p:sp>
      <p:grpSp>
        <p:nvGrpSpPr>
          <p:cNvPr id="116" name="Google Shape;116;p2"/>
          <p:cNvGrpSpPr/>
          <p:nvPr/>
        </p:nvGrpSpPr>
        <p:grpSpPr>
          <a:xfrm>
            <a:off x="1257300" y="547690"/>
            <a:ext cx="15773400" cy="1988550"/>
            <a:chOff x="0" y="0"/>
            <a:chExt cx="21031200" cy="2651400"/>
          </a:xfrm>
        </p:grpSpPr>
        <p:sp>
          <p:nvSpPr>
            <p:cNvPr id="117" name="Google Shape;117;p2"/>
            <p:cNvSpPr/>
            <p:nvPr/>
          </p:nvSpPr>
          <p:spPr>
            <a:xfrm>
              <a:off x="0" y="0"/>
              <a:ext cx="21031200" cy="2651400"/>
            </a:xfrm>
            <a:custGeom>
              <a:rect b="b" l="l" r="r" t="t"/>
              <a:pathLst>
                <a:path extrusionOk="0" h="2651400" w="21031200">
                  <a:moveTo>
                    <a:pt x="0" y="0"/>
                  </a:moveTo>
                  <a:lnTo>
                    <a:pt x="21031200" y="0"/>
                  </a:lnTo>
                  <a:lnTo>
                    <a:pt x="21031200" y="2651400"/>
                  </a:lnTo>
                  <a:lnTo>
                    <a:pt x="0" y="2651400"/>
                  </a:lnTo>
                  <a:close/>
                </a:path>
              </a:pathLst>
            </a:custGeom>
            <a:solidFill>
              <a:srgbClr val="000000">
                <a:alpha val="0"/>
              </a:srgbClr>
            </a:solidFill>
            <a:ln>
              <a:noFill/>
            </a:ln>
          </p:spPr>
        </p:sp>
        <p:sp>
          <p:nvSpPr>
            <p:cNvPr id="118" name="Google Shape;118;p2"/>
            <p:cNvSpPr txBox="1"/>
            <p:nvPr/>
          </p:nvSpPr>
          <p:spPr>
            <a:xfrm>
              <a:off x="0" y="66675"/>
              <a:ext cx="21031200" cy="2584725"/>
            </a:xfrm>
            <a:prstGeom prst="rect">
              <a:avLst/>
            </a:prstGeom>
            <a:noFill/>
            <a:ln>
              <a:noFill/>
            </a:ln>
          </p:spPr>
          <p:txBody>
            <a:bodyPr anchorCtr="0" anchor="ctr" bIns="0" lIns="0" spcFirstLastPara="1" rIns="0" wrap="square" tIns="0">
              <a:noAutofit/>
            </a:bodyPr>
            <a:lstStyle/>
            <a:p>
              <a:pPr indent="0" lvl="0" marL="0" marR="0" rtl="0" algn="l">
                <a:lnSpc>
                  <a:spcPct val="108000"/>
                </a:lnSpc>
                <a:spcBef>
                  <a:spcPts val="0"/>
                </a:spcBef>
                <a:spcAft>
                  <a:spcPts val="0"/>
                </a:spcAft>
                <a:buClr>
                  <a:srgbClr val="000000"/>
                </a:buClr>
                <a:buSzPts val="6600"/>
                <a:buFont typeface="Arial"/>
                <a:buNone/>
              </a:pPr>
              <a:r>
                <a:rPr b="0" i="0" lang="en-US" sz="6600" u="none" cap="none" strike="noStrike">
                  <a:solidFill>
                    <a:srgbClr val="0E3B44"/>
                  </a:solidFill>
                  <a:latin typeface="Arial"/>
                  <a:ea typeface="Arial"/>
                  <a:cs typeface="Arial"/>
                  <a:sym typeface="Arial"/>
                </a:rPr>
                <a:t> Content </a:t>
              </a:r>
              <a:endParaRPr b="0" i="0" sz="1400" u="none" cap="none" strike="noStrike">
                <a:solidFill>
                  <a:srgbClr val="000000"/>
                </a:solidFill>
                <a:latin typeface="Arial"/>
                <a:ea typeface="Arial"/>
                <a:cs typeface="Arial"/>
                <a:sym typeface="Arial"/>
              </a:endParaRPr>
            </a:p>
          </p:txBody>
        </p:sp>
      </p:grpSp>
      <p:grpSp>
        <p:nvGrpSpPr>
          <p:cNvPr id="119" name="Google Shape;119;p2"/>
          <p:cNvGrpSpPr/>
          <p:nvPr/>
        </p:nvGrpSpPr>
        <p:grpSpPr>
          <a:xfrm>
            <a:off x="1257300" y="2645569"/>
            <a:ext cx="15773400" cy="6619669"/>
            <a:chOff x="0" y="-123825"/>
            <a:chExt cx="21031200" cy="8826225"/>
          </a:xfrm>
        </p:grpSpPr>
        <p:sp>
          <p:nvSpPr>
            <p:cNvPr id="120" name="Google Shape;120;p2"/>
            <p:cNvSpPr/>
            <p:nvPr/>
          </p:nvSpPr>
          <p:spPr>
            <a:xfrm>
              <a:off x="0" y="0"/>
              <a:ext cx="21031200" cy="8702400"/>
            </a:xfrm>
            <a:custGeom>
              <a:rect b="b" l="l" r="r" t="t"/>
              <a:pathLst>
                <a:path extrusionOk="0" h="8702400" w="21031200">
                  <a:moveTo>
                    <a:pt x="0" y="0"/>
                  </a:moveTo>
                  <a:lnTo>
                    <a:pt x="21031200" y="0"/>
                  </a:lnTo>
                  <a:lnTo>
                    <a:pt x="21031200" y="8702400"/>
                  </a:lnTo>
                  <a:lnTo>
                    <a:pt x="0" y="8702400"/>
                  </a:lnTo>
                  <a:close/>
                </a:path>
              </a:pathLst>
            </a:custGeom>
            <a:solidFill>
              <a:srgbClr val="000000">
                <a:alpha val="0"/>
              </a:srgbClr>
            </a:solidFill>
            <a:ln>
              <a:noFill/>
            </a:ln>
          </p:spPr>
        </p:sp>
        <p:sp>
          <p:nvSpPr>
            <p:cNvPr id="121" name="Google Shape;121;p2"/>
            <p:cNvSpPr txBox="1"/>
            <p:nvPr/>
          </p:nvSpPr>
          <p:spPr>
            <a:xfrm>
              <a:off x="0" y="-123825"/>
              <a:ext cx="21031200" cy="8826225"/>
            </a:xfrm>
            <a:prstGeom prst="rect">
              <a:avLst/>
            </a:prstGeom>
            <a:noFill/>
            <a:ln>
              <a:noFill/>
            </a:ln>
          </p:spPr>
          <p:txBody>
            <a:bodyPr anchorCtr="0" anchor="t" bIns="0" lIns="0" spcFirstLastPara="1" rIns="0" wrap="square" tIns="0">
              <a:noAutofit/>
            </a:bodyPr>
            <a:lstStyle/>
            <a:p>
              <a:pPr indent="-374094" lvl="1" marL="748189" marR="0" rtl="0" algn="l">
                <a:lnSpc>
                  <a:spcPct val="138000"/>
                </a:lnSpc>
                <a:spcBef>
                  <a:spcPts val="0"/>
                </a:spcBef>
                <a:spcAft>
                  <a:spcPts val="0"/>
                </a:spcAft>
                <a:buClr>
                  <a:srgbClr val="000000"/>
                </a:buClr>
                <a:buSzPts val="3450"/>
                <a:buFont typeface="Arial"/>
                <a:buAutoNum type="arabicPeriod"/>
              </a:pPr>
              <a:r>
                <a:rPr b="0" i="0" lang="en-US" sz="3450" u="none" cap="none" strike="noStrike">
                  <a:solidFill>
                    <a:srgbClr val="000000"/>
                  </a:solidFill>
                  <a:latin typeface="Arial"/>
                  <a:ea typeface="Arial"/>
                  <a:cs typeface="Arial"/>
                  <a:sym typeface="Arial"/>
                </a:rPr>
                <a:t>Introduction</a:t>
              </a:r>
              <a:endParaRPr b="0" i="0" sz="1400" u="none" cap="none" strike="noStrike">
                <a:solidFill>
                  <a:srgbClr val="000000"/>
                </a:solidFill>
                <a:latin typeface="Arial"/>
                <a:ea typeface="Arial"/>
                <a:cs typeface="Arial"/>
                <a:sym typeface="Arial"/>
              </a:endParaRPr>
            </a:p>
            <a:p>
              <a:pPr indent="-374094" lvl="1" marL="748189" marR="0" rtl="0" algn="l">
                <a:lnSpc>
                  <a:spcPct val="138000"/>
                </a:lnSpc>
                <a:spcBef>
                  <a:spcPts val="0"/>
                </a:spcBef>
                <a:spcAft>
                  <a:spcPts val="0"/>
                </a:spcAft>
                <a:buClr>
                  <a:srgbClr val="000000"/>
                </a:buClr>
                <a:buSzPts val="3450"/>
                <a:buFont typeface="Arial"/>
                <a:buAutoNum type="arabicPeriod"/>
              </a:pPr>
              <a:r>
                <a:rPr b="0" i="0" lang="en-US" sz="3450" u="none" cap="none" strike="noStrike">
                  <a:solidFill>
                    <a:srgbClr val="000000"/>
                  </a:solidFill>
                  <a:latin typeface="Arial"/>
                  <a:ea typeface="Arial"/>
                  <a:cs typeface="Arial"/>
                  <a:sym typeface="Arial"/>
                </a:rPr>
                <a:t>Energy Poverty - Statistics</a:t>
              </a:r>
              <a:endParaRPr b="0" i="0" sz="1400" u="none" cap="none" strike="noStrike">
                <a:solidFill>
                  <a:srgbClr val="000000"/>
                </a:solidFill>
                <a:latin typeface="Arial"/>
                <a:ea typeface="Arial"/>
                <a:cs typeface="Arial"/>
                <a:sym typeface="Arial"/>
              </a:endParaRPr>
            </a:p>
            <a:p>
              <a:pPr indent="-374094" lvl="1" marL="748189" marR="0" rtl="0" algn="l">
                <a:lnSpc>
                  <a:spcPct val="138000"/>
                </a:lnSpc>
                <a:spcBef>
                  <a:spcPts val="0"/>
                </a:spcBef>
                <a:spcAft>
                  <a:spcPts val="0"/>
                </a:spcAft>
                <a:buClr>
                  <a:srgbClr val="000000"/>
                </a:buClr>
                <a:buSzPts val="3450"/>
                <a:buFont typeface="Arial"/>
                <a:buAutoNum type="arabicPeriod"/>
              </a:pPr>
              <a:r>
                <a:rPr b="0" i="0" lang="en-US" sz="3450" u="none" cap="none" strike="noStrike">
                  <a:solidFill>
                    <a:srgbClr val="000000"/>
                  </a:solidFill>
                  <a:latin typeface="Arial"/>
                  <a:ea typeface="Arial"/>
                  <a:cs typeface="Arial"/>
                  <a:sym typeface="Arial"/>
                </a:rPr>
                <a:t>Strategies to address energy poverty in Germany</a:t>
              </a:r>
              <a:endParaRPr b="0" i="0" sz="1400" u="none" cap="none" strike="noStrike">
                <a:solidFill>
                  <a:srgbClr val="000000"/>
                </a:solidFill>
                <a:latin typeface="Arial"/>
                <a:ea typeface="Arial"/>
                <a:cs typeface="Arial"/>
                <a:sym typeface="Arial"/>
              </a:endParaRPr>
            </a:p>
            <a:p>
              <a:pPr indent="-374094" lvl="1" marL="748189" marR="0" rtl="0" algn="l">
                <a:lnSpc>
                  <a:spcPct val="138000"/>
                </a:lnSpc>
                <a:spcBef>
                  <a:spcPts val="0"/>
                </a:spcBef>
                <a:spcAft>
                  <a:spcPts val="0"/>
                </a:spcAft>
                <a:buClr>
                  <a:srgbClr val="000000"/>
                </a:buClr>
                <a:buSzPts val="3450"/>
                <a:buFont typeface="Arial"/>
                <a:buAutoNum type="arabicPeriod"/>
              </a:pPr>
              <a:r>
                <a:rPr b="0" i="0" lang="en-US" sz="3450" u="none" cap="none" strike="noStrike">
                  <a:solidFill>
                    <a:srgbClr val="000000"/>
                  </a:solidFill>
                  <a:latin typeface="Arial"/>
                  <a:ea typeface="Arial"/>
                  <a:cs typeface="Arial"/>
                  <a:sym typeface="Arial"/>
                </a:rPr>
                <a:t>Summary</a:t>
              </a:r>
              <a:endParaRPr b="0" i="0" sz="1400" u="none" cap="none" strike="noStrike">
                <a:solidFill>
                  <a:srgbClr val="000000"/>
                </a:solidFill>
                <a:latin typeface="Arial"/>
                <a:ea typeface="Arial"/>
                <a:cs typeface="Arial"/>
                <a:sym typeface="Arial"/>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grpSp>
        <p:nvGrpSpPr>
          <p:cNvPr id="130" name="Google Shape;130;p3"/>
          <p:cNvGrpSpPr/>
          <p:nvPr/>
        </p:nvGrpSpPr>
        <p:grpSpPr>
          <a:xfrm>
            <a:off x="1247776" y="2564610"/>
            <a:ext cx="15773400" cy="4279050"/>
            <a:chOff x="0" y="0"/>
            <a:chExt cx="21031200" cy="5705400"/>
          </a:xfrm>
        </p:grpSpPr>
        <p:sp>
          <p:nvSpPr>
            <p:cNvPr id="131" name="Google Shape;131;p3"/>
            <p:cNvSpPr/>
            <p:nvPr/>
          </p:nvSpPr>
          <p:spPr>
            <a:xfrm>
              <a:off x="0" y="0"/>
              <a:ext cx="21031200" cy="5705400"/>
            </a:xfrm>
            <a:custGeom>
              <a:rect b="b" l="l" r="r" t="t"/>
              <a:pathLst>
                <a:path extrusionOk="0" h="5705400" w="21031200">
                  <a:moveTo>
                    <a:pt x="0" y="0"/>
                  </a:moveTo>
                  <a:lnTo>
                    <a:pt x="21031200" y="0"/>
                  </a:lnTo>
                  <a:lnTo>
                    <a:pt x="21031200" y="5705400"/>
                  </a:lnTo>
                  <a:lnTo>
                    <a:pt x="0" y="5705400"/>
                  </a:lnTo>
                  <a:close/>
                </a:path>
              </a:pathLst>
            </a:custGeom>
            <a:solidFill>
              <a:srgbClr val="000000">
                <a:alpha val="0"/>
              </a:srgbClr>
            </a:solidFill>
            <a:ln>
              <a:noFill/>
            </a:ln>
          </p:spPr>
        </p:sp>
        <p:sp>
          <p:nvSpPr>
            <p:cNvPr id="132" name="Google Shape;132;p3"/>
            <p:cNvSpPr txBox="1"/>
            <p:nvPr/>
          </p:nvSpPr>
          <p:spPr>
            <a:xfrm>
              <a:off x="0" y="95250"/>
              <a:ext cx="21031200" cy="5610150"/>
            </a:xfrm>
            <a:prstGeom prst="rect">
              <a:avLst/>
            </a:prstGeom>
            <a:noFill/>
            <a:ln>
              <a:noFill/>
            </a:ln>
          </p:spPr>
          <p:txBody>
            <a:bodyPr anchorCtr="0" anchor="b" bIns="0" lIns="0" spcFirstLastPara="1" rIns="0" wrap="square" tIns="0">
              <a:noAutofit/>
            </a:bodyPr>
            <a:lstStyle/>
            <a:p>
              <a:pPr indent="0" lvl="0" marL="0" marR="0" rtl="0" algn="l">
                <a:lnSpc>
                  <a:spcPct val="108000"/>
                </a:lnSpc>
                <a:spcBef>
                  <a:spcPts val="0"/>
                </a:spcBef>
                <a:spcAft>
                  <a:spcPts val="0"/>
                </a:spcAft>
                <a:buClr>
                  <a:srgbClr val="000000"/>
                </a:buClr>
                <a:buSzPts val="9000"/>
                <a:buFont typeface="Arial"/>
                <a:buNone/>
              </a:pPr>
              <a:r>
                <a:rPr b="0" i="0" lang="en-US" sz="9000" u="none" cap="none" strike="noStrike">
                  <a:solidFill>
                    <a:srgbClr val="0E3B44"/>
                  </a:solidFill>
                  <a:latin typeface="Arial"/>
                  <a:ea typeface="Arial"/>
                  <a:cs typeface="Arial"/>
                  <a:sym typeface="Arial"/>
                </a:rPr>
                <a:t>Introduction</a:t>
              </a:r>
              <a:endParaRPr b="0" i="0" sz="1400" u="none" cap="none" strike="noStrike">
                <a:solidFill>
                  <a:srgbClr val="000000"/>
                </a:solidFill>
                <a:latin typeface="Arial"/>
                <a:ea typeface="Arial"/>
                <a:cs typeface="Arial"/>
                <a:sym typeface="Arial"/>
              </a:endParaRPr>
            </a:p>
          </p:txBody>
        </p:sp>
      </p:grpSp>
      <p:grpSp>
        <p:nvGrpSpPr>
          <p:cNvPr id="133" name="Google Shape;133;p3"/>
          <p:cNvGrpSpPr/>
          <p:nvPr/>
        </p:nvGrpSpPr>
        <p:grpSpPr>
          <a:xfrm>
            <a:off x="1247776" y="6884198"/>
            <a:ext cx="15773400" cy="2250450"/>
            <a:chOff x="0" y="0"/>
            <a:chExt cx="21031200" cy="3000600"/>
          </a:xfrm>
        </p:grpSpPr>
        <p:sp>
          <p:nvSpPr>
            <p:cNvPr id="134" name="Google Shape;134;p3"/>
            <p:cNvSpPr/>
            <p:nvPr/>
          </p:nvSpPr>
          <p:spPr>
            <a:xfrm>
              <a:off x="0" y="0"/>
              <a:ext cx="21031200" cy="3000600"/>
            </a:xfrm>
            <a:custGeom>
              <a:rect b="b" l="l" r="r" t="t"/>
              <a:pathLst>
                <a:path extrusionOk="0" h="3000600" w="21031200">
                  <a:moveTo>
                    <a:pt x="0" y="0"/>
                  </a:moveTo>
                  <a:lnTo>
                    <a:pt x="21031200" y="0"/>
                  </a:lnTo>
                  <a:lnTo>
                    <a:pt x="21031200" y="3000600"/>
                  </a:lnTo>
                  <a:lnTo>
                    <a:pt x="0" y="3000600"/>
                  </a:lnTo>
                  <a:close/>
                </a:path>
              </a:pathLst>
            </a:custGeom>
            <a:solidFill>
              <a:srgbClr val="000000">
                <a:alpha val="0"/>
              </a:srgbClr>
            </a:solidFill>
            <a:ln>
              <a:noFill/>
            </a:ln>
          </p:spPr>
        </p:sp>
        <p:sp>
          <p:nvSpPr>
            <p:cNvPr id="135" name="Google Shape;135;p3"/>
            <p:cNvSpPr txBox="1"/>
            <p:nvPr/>
          </p:nvSpPr>
          <p:spPr>
            <a:xfrm>
              <a:off x="0" y="47625"/>
              <a:ext cx="21031200" cy="2952975"/>
            </a:xfrm>
            <a:prstGeom prst="rect">
              <a:avLst/>
            </a:prstGeom>
            <a:noFill/>
            <a:ln>
              <a:noFill/>
            </a:ln>
          </p:spPr>
          <p:txBody>
            <a:bodyPr anchorCtr="0" anchor="t" bIns="0" lIns="0" spcFirstLastPara="1" rIns="0" wrap="square" tIns="0">
              <a:noAutofit/>
            </a:bodyPr>
            <a:lstStyle/>
            <a:p>
              <a:pPr indent="0" lvl="0" marL="0" marR="0" rtl="0" algn="l">
                <a:lnSpc>
                  <a:spcPct val="108000"/>
                </a:lnSpc>
                <a:spcBef>
                  <a:spcPts val="0"/>
                </a:spcBef>
                <a:spcAft>
                  <a:spcPts val="0"/>
                </a:spcAft>
                <a:buClr>
                  <a:srgbClr val="000000"/>
                </a:buClr>
                <a:buSzPts val="3600"/>
                <a:buFont typeface="Arial"/>
                <a:buNone/>
              </a:pPr>
              <a:r>
                <a:rPr b="0" i="0" lang="en-US" sz="3600" u="none" cap="none" strike="noStrike">
                  <a:solidFill>
                    <a:srgbClr val="000000"/>
                  </a:solidFill>
                  <a:latin typeface="Arial"/>
                  <a:ea typeface="Arial"/>
                  <a:cs typeface="Arial"/>
                  <a:sym typeface="Arial"/>
                </a:rPr>
                <a:t>Energy poverty definition and indicators</a:t>
              </a:r>
              <a:endParaRPr b="0" i="0" sz="1400" u="none" cap="none" strike="noStrike">
                <a:solidFill>
                  <a:srgbClr val="000000"/>
                </a:solidFill>
                <a:latin typeface="Arial"/>
                <a:ea typeface="Arial"/>
                <a:cs typeface="Arial"/>
                <a:sym typeface="Arial"/>
              </a:endParaRPr>
            </a:p>
          </p:txBody>
        </p:sp>
      </p:grpSp>
      <p:sp>
        <p:nvSpPr>
          <p:cNvPr descr="Blue text on a white background  Description automatically generated" id="136" name="Google Shape;136;p3"/>
          <p:cNvSpPr/>
          <p:nvPr/>
        </p:nvSpPr>
        <p:spPr>
          <a:xfrm>
            <a:off x="15291112" y="206850"/>
            <a:ext cx="2907570" cy="613956"/>
          </a:xfrm>
          <a:custGeom>
            <a:rect b="b" l="l" r="r" t="t"/>
            <a:pathLst>
              <a:path extrusionOk="0" h="554362" w="2631285">
                <a:moveTo>
                  <a:pt x="0" y="0"/>
                </a:moveTo>
                <a:lnTo>
                  <a:pt x="2631286" y="0"/>
                </a:lnTo>
                <a:lnTo>
                  <a:pt x="2631286" y="554362"/>
                </a:lnTo>
                <a:lnTo>
                  <a:pt x="0" y="554362"/>
                </a:lnTo>
                <a:lnTo>
                  <a:pt x="0" y="0"/>
                </a:lnTo>
                <a:close/>
              </a:path>
            </a:pathLst>
          </a:custGeom>
          <a:blipFill rotWithShape="1">
            <a:blip r:embed="rId3">
              <a:alphaModFix/>
            </a:blip>
            <a:stretch>
              <a:fillRect b="0" l="0" r="0" t="0"/>
            </a:stretch>
          </a:blipFill>
          <a:ln>
            <a:noFill/>
          </a:ln>
        </p:spPr>
      </p:sp>
      <p:sp>
        <p:nvSpPr>
          <p:cNvPr id="137" name="Google Shape;137;p3"/>
          <p:cNvSpPr/>
          <p:nvPr/>
        </p:nvSpPr>
        <p:spPr>
          <a:xfrm>
            <a:off x="0" y="0"/>
            <a:ext cx="1388046" cy="1388046"/>
          </a:xfrm>
          <a:custGeom>
            <a:rect b="b" l="l" r="r" t="t"/>
            <a:pathLst>
              <a:path extrusionOk="0" h="1577325" w="1577325">
                <a:moveTo>
                  <a:pt x="0" y="0"/>
                </a:moveTo>
                <a:lnTo>
                  <a:pt x="1577325" y="0"/>
                </a:lnTo>
                <a:lnTo>
                  <a:pt x="1577325" y="1577325"/>
                </a:lnTo>
                <a:lnTo>
                  <a:pt x="0" y="1577325"/>
                </a:lnTo>
                <a:lnTo>
                  <a:pt x="0" y="0"/>
                </a:lnTo>
                <a:close/>
              </a:path>
            </a:pathLst>
          </a:custGeom>
          <a:blipFill rotWithShape="1">
            <a:blip r:embed="rId4">
              <a:alphaModFix/>
            </a:blip>
            <a:stretch>
              <a:fillRect b="0" l="0" r="0" t="0"/>
            </a:stretch>
          </a:blipFill>
          <a:ln>
            <a:noFill/>
          </a:ln>
        </p:spPr>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grpSp>
        <p:nvGrpSpPr>
          <p:cNvPr id="146" name="Google Shape;146;p4"/>
          <p:cNvGrpSpPr/>
          <p:nvPr/>
        </p:nvGrpSpPr>
        <p:grpSpPr>
          <a:xfrm>
            <a:off x="1257300" y="547690"/>
            <a:ext cx="15773400" cy="1988550"/>
            <a:chOff x="0" y="0"/>
            <a:chExt cx="21031200" cy="2651400"/>
          </a:xfrm>
        </p:grpSpPr>
        <p:sp>
          <p:nvSpPr>
            <p:cNvPr id="147" name="Google Shape;147;p4"/>
            <p:cNvSpPr/>
            <p:nvPr/>
          </p:nvSpPr>
          <p:spPr>
            <a:xfrm>
              <a:off x="0" y="0"/>
              <a:ext cx="21031200" cy="2651400"/>
            </a:xfrm>
            <a:custGeom>
              <a:rect b="b" l="l" r="r" t="t"/>
              <a:pathLst>
                <a:path extrusionOk="0" h="2651400" w="21031200">
                  <a:moveTo>
                    <a:pt x="0" y="0"/>
                  </a:moveTo>
                  <a:lnTo>
                    <a:pt x="21031200" y="0"/>
                  </a:lnTo>
                  <a:lnTo>
                    <a:pt x="21031200" y="2651400"/>
                  </a:lnTo>
                  <a:lnTo>
                    <a:pt x="0" y="2651400"/>
                  </a:lnTo>
                  <a:close/>
                </a:path>
              </a:pathLst>
            </a:custGeom>
            <a:solidFill>
              <a:srgbClr val="000000">
                <a:alpha val="0"/>
              </a:srgbClr>
            </a:solidFill>
            <a:ln>
              <a:noFill/>
            </a:ln>
          </p:spPr>
        </p:sp>
        <p:sp>
          <p:nvSpPr>
            <p:cNvPr id="148" name="Google Shape;148;p4"/>
            <p:cNvSpPr txBox="1"/>
            <p:nvPr/>
          </p:nvSpPr>
          <p:spPr>
            <a:xfrm>
              <a:off x="0" y="66675"/>
              <a:ext cx="21031200" cy="2584725"/>
            </a:xfrm>
            <a:prstGeom prst="rect">
              <a:avLst/>
            </a:prstGeom>
            <a:noFill/>
            <a:ln>
              <a:noFill/>
            </a:ln>
          </p:spPr>
          <p:txBody>
            <a:bodyPr anchorCtr="0" anchor="ctr" bIns="0" lIns="0" spcFirstLastPara="1" rIns="0" wrap="square" tIns="0">
              <a:noAutofit/>
            </a:bodyPr>
            <a:lstStyle/>
            <a:p>
              <a:pPr indent="0" lvl="0" marL="0" marR="0" rtl="0" algn="l">
                <a:lnSpc>
                  <a:spcPct val="108000"/>
                </a:lnSpc>
                <a:spcBef>
                  <a:spcPts val="0"/>
                </a:spcBef>
                <a:spcAft>
                  <a:spcPts val="0"/>
                </a:spcAft>
                <a:buClr>
                  <a:srgbClr val="000000"/>
                </a:buClr>
                <a:buSzPts val="6600"/>
                <a:buFont typeface="Arial"/>
                <a:buNone/>
              </a:pPr>
              <a:r>
                <a:rPr b="0" i="0" lang="en-US" sz="6600" u="none" cap="none" strike="noStrike">
                  <a:solidFill>
                    <a:srgbClr val="0E3B44"/>
                  </a:solidFill>
                  <a:latin typeface="Arial"/>
                  <a:ea typeface="Arial"/>
                  <a:cs typeface="Arial"/>
                  <a:sym typeface="Arial"/>
                </a:rPr>
                <a:t> Definition</a:t>
              </a:r>
              <a:endParaRPr b="0" i="0" sz="1400" u="none" cap="none" strike="noStrike">
                <a:solidFill>
                  <a:srgbClr val="000000"/>
                </a:solidFill>
                <a:latin typeface="Arial"/>
                <a:ea typeface="Arial"/>
                <a:cs typeface="Arial"/>
                <a:sym typeface="Arial"/>
              </a:endParaRPr>
            </a:p>
          </p:txBody>
        </p:sp>
      </p:grpSp>
      <p:sp>
        <p:nvSpPr>
          <p:cNvPr id="149" name="Google Shape;149;p4"/>
          <p:cNvSpPr/>
          <p:nvPr/>
        </p:nvSpPr>
        <p:spPr>
          <a:xfrm>
            <a:off x="3055316" y="8189018"/>
            <a:ext cx="10269175" cy="1309320"/>
          </a:xfrm>
          <a:custGeom>
            <a:rect b="b" l="l" r="r" t="t"/>
            <a:pathLst>
              <a:path extrusionOk="0" h="1309320" w="10269175">
                <a:moveTo>
                  <a:pt x="0" y="0"/>
                </a:moveTo>
                <a:lnTo>
                  <a:pt x="10269174" y="0"/>
                </a:lnTo>
                <a:lnTo>
                  <a:pt x="10269174" y="1309320"/>
                </a:lnTo>
                <a:lnTo>
                  <a:pt x="0" y="1309320"/>
                </a:lnTo>
                <a:lnTo>
                  <a:pt x="0" y="0"/>
                </a:lnTo>
                <a:close/>
              </a:path>
            </a:pathLst>
          </a:custGeom>
          <a:blipFill rotWithShape="1">
            <a:blip r:embed="rId3">
              <a:alphaModFix amt="56000"/>
            </a:blip>
            <a:stretch>
              <a:fillRect b="0" l="0" r="0" t="0"/>
            </a:stretch>
          </a:blipFill>
          <a:ln>
            <a:noFill/>
          </a:ln>
        </p:spPr>
      </p:sp>
      <p:grpSp>
        <p:nvGrpSpPr>
          <p:cNvPr id="150" name="Google Shape;150;p4"/>
          <p:cNvGrpSpPr/>
          <p:nvPr/>
        </p:nvGrpSpPr>
        <p:grpSpPr>
          <a:xfrm>
            <a:off x="2585392" y="2638426"/>
            <a:ext cx="14445308" cy="6626813"/>
            <a:chOff x="0" y="-133350"/>
            <a:chExt cx="19260410" cy="8835750"/>
          </a:xfrm>
        </p:grpSpPr>
        <p:sp>
          <p:nvSpPr>
            <p:cNvPr id="151" name="Google Shape;151;p4"/>
            <p:cNvSpPr/>
            <p:nvPr/>
          </p:nvSpPr>
          <p:spPr>
            <a:xfrm>
              <a:off x="0" y="0"/>
              <a:ext cx="19260410" cy="8702400"/>
            </a:xfrm>
            <a:custGeom>
              <a:rect b="b" l="l" r="r" t="t"/>
              <a:pathLst>
                <a:path extrusionOk="0" h="8702400" w="19260410">
                  <a:moveTo>
                    <a:pt x="0" y="0"/>
                  </a:moveTo>
                  <a:lnTo>
                    <a:pt x="19260410" y="0"/>
                  </a:lnTo>
                  <a:lnTo>
                    <a:pt x="19260410" y="8702400"/>
                  </a:lnTo>
                  <a:lnTo>
                    <a:pt x="0" y="8702400"/>
                  </a:lnTo>
                  <a:close/>
                </a:path>
              </a:pathLst>
            </a:custGeom>
            <a:solidFill>
              <a:srgbClr val="000000">
                <a:alpha val="0"/>
              </a:srgbClr>
            </a:solidFill>
            <a:ln>
              <a:noFill/>
            </a:ln>
          </p:spPr>
        </p:sp>
        <p:sp>
          <p:nvSpPr>
            <p:cNvPr id="152" name="Google Shape;152;p4"/>
            <p:cNvSpPr txBox="1"/>
            <p:nvPr/>
          </p:nvSpPr>
          <p:spPr>
            <a:xfrm>
              <a:off x="0" y="-133350"/>
              <a:ext cx="19260410" cy="8835750"/>
            </a:xfrm>
            <a:prstGeom prst="rect">
              <a:avLst/>
            </a:prstGeom>
            <a:noFill/>
            <a:ln>
              <a:noFill/>
            </a:ln>
          </p:spPr>
          <p:txBody>
            <a:bodyPr anchorCtr="0" anchor="t" bIns="0" lIns="0" spcFirstLastPara="1" rIns="0" wrap="square" tIns="0">
              <a:noAutofit/>
            </a:bodyPr>
            <a:lstStyle/>
            <a:p>
              <a:pPr indent="-382675" lvl="1" marL="765353" marR="0" rtl="0" algn="l">
                <a:lnSpc>
                  <a:spcPct val="120000"/>
                </a:lnSpc>
                <a:spcBef>
                  <a:spcPts val="0"/>
                </a:spcBef>
                <a:spcAft>
                  <a:spcPts val="0"/>
                </a:spcAft>
                <a:buClr>
                  <a:srgbClr val="000000"/>
                </a:buClr>
                <a:buSzPts val="3600"/>
                <a:buFont typeface="Arial"/>
                <a:buChar char="•"/>
              </a:pPr>
              <a:r>
                <a:rPr b="1" i="0" lang="en-US" sz="3600" u="none" cap="none" strike="noStrike">
                  <a:solidFill>
                    <a:srgbClr val="000000"/>
                  </a:solidFill>
                  <a:latin typeface="Arial"/>
                  <a:ea typeface="Arial"/>
                  <a:cs typeface="Arial"/>
                  <a:sym typeface="Arial"/>
                </a:rPr>
                <a:t>Energy poverty</a:t>
              </a:r>
              <a:r>
                <a:rPr b="0" i="0" lang="en-US" sz="3600" u="none" cap="none" strike="noStrike">
                  <a:solidFill>
                    <a:srgbClr val="000000"/>
                  </a:solidFill>
                  <a:latin typeface="Arial"/>
                  <a:ea typeface="Arial"/>
                  <a:cs typeface="Arial"/>
                  <a:sym typeface="Arial"/>
                </a:rPr>
                <a:t> refers to households being unable to pay their heating and electricity bills, adequately heat or cool their homes, or avoid limiting electricity use for basic needs (such as cooking, washing, or accessing media).</a:t>
              </a:r>
              <a:endParaRPr b="0" i="0" sz="1400" u="none" cap="none" strike="noStrike">
                <a:solidFill>
                  <a:srgbClr val="000000"/>
                </a:solidFill>
                <a:latin typeface="Arial"/>
                <a:ea typeface="Arial"/>
                <a:cs typeface="Arial"/>
                <a:sym typeface="Arial"/>
              </a:endParaRPr>
            </a:p>
            <a:p>
              <a:pPr indent="0" lvl="0" marL="0" marR="0" rtl="0" algn="l">
                <a:lnSpc>
                  <a:spcPct val="120000"/>
                </a:lnSpc>
                <a:spcBef>
                  <a:spcPts val="0"/>
                </a:spcBef>
                <a:spcAft>
                  <a:spcPts val="0"/>
                </a:spcAft>
                <a:buClr>
                  <a:srgbClr val="000000"/>
                </a:buClr>
                <a:buSzPts val="3600"/>
                <a:buFont typeface="Arial"/>
                <a:buNone/>
              </a:pPr>
              <a:r>
                <a:t/>
              </a:r>
              <a:endParaRPr b="0" i="0" sz="3600" u="none" cap="none" strike="noStrike">
                <a:solidFill>
                  <a:srgbClr val="000000"/>
                </a:solidFill>
                <a:latin typeface="Arial"/>
                <a:ea typeface="Arial"/>
                <a:cs typeface="Arial"/>
                <a:sym typeface="Arial"/>
              </a:endParaRPr>
            </a:p>
            <a:p>
              <a:pPr indent="-382675" lvl="1" marL="765353" marR="0" rtl="0" algn="l">
                <a:lnSpc>
                  <a:spcPct val="120000"/>
                </a:lnSpc>
                <a:spcBef>
                  <a:spcPts val="0"/>
                </a:spcBef>
                <a:spcAft>
                  <a:spcPts val="0"/>
                </a:spcAft>
                <a:buClr>
                  <a:srgbClr val="000000"/>
                </a:buClr>
                <a:buSzPts val="3600"/>
                <a:buFont typeface="Arial"/>
                <a:buChar char="•"/>
              </a:pPr>
              <a:r>
                <a:rPr b="0" i="0" lang="en-US" sz="3600" u="none" cap="none" strike="noStrike">
                  <a:solidFill>
                    <a:srgbClr val="000000"/>
                  </a:solidFill>
                  <a:latin typeface="Arial"/>
                  <a:ea typeface="Arial"/>
                  <a:cs typeface="Arial"/>
                  <a:sym typeface="Arial"/>
                </a:rPr>
                <a:t>Germany lacs the quality data necessary to take adequate measures to reduce energy poverty.</a:t>
              </a:r>
              <a:endParaRPr b="0" i="0" sz="1400" u="none" cap="none" strike="noStrike">
                <a:solidFill>
                  <a:srgbClr val="000000"/>
                </a:solidFill>
                <a:latin typeface="Arial"/>
                <a:ea typeface="Arial"/>
                <a:cs typeface="Arial"/>
                <a:sym typeface="Arial"/>
              </a:endParaRPr>
            </a:p>
            <a:p>
              <a:pPr indent="0" lvl="0" marL="0" marR="0" rtl="0" algn="l">
                <a:lnSpc>
                  <a:spcPct val="120000"/>
                </a:lnSpc>
                <a:spcBef>
                  <a:spcPts val="0"/>
                </a:spcBef>
                <a:spcAft>
                  <a:spcPts val="0"/>
                </a:spcAft>
                <a:buClr>
                  <a:srgbClr val="000000"/>
                </a:buClr>
                <a:buSzPts val="3600"/>
                <a:buFont typeface="Arial"/>
                <a:buNone/>
              </a:pPr>
              <a:r>
                <a:t/>
              </a:r>
              <a:endParaRPr b="0" i="0" sz="3600" u="none" cap="none" strike="noStrike">
                <a:solidFill>
                  <a:srgbClr val="000000"/>
                </a:solidFill>
                <a:latin typeface="Arial"/>
                <a:ea typeface="Arial"/>
                <a:cs typeface="Arial"/>
                <a:sym typeface="Arial"/>
              </a:endParaRPr>
            </a:p>
            <a:p>
              <a:pPr indent="-382675" lvl="1" marL="765353" marR="0" rtl="0" algn="l">
                <a:lnSpc>
                  <a:spcPct val="120000"/>
                </a:lnSpc>
                <a:spcBef>
                  <a:spcPts val="0"/>
                </a:spcBef>
                <a:spcAft>
                  <a:spcPts val="0"/>
                </a:spcAft>
                <a:buClr>
                  <a:srgbClr val="000000"/>
                </a:buClr>
                <a:buSzPts val="3600"/>
                <a:buFont typeface="Arial"/>
                <a:buChar char="•"/>
              </a:pPr>
              <a:r>
                <a:rPr b="0" i="0" lang="en-US" sz="3600" u="none" cap="none" strike="noStrike">
                  <a:solidFill>
                    <a:srgbClr val="000000"/>
                  </a:solidFill>
                  <a:latin typeface="Arial"/>
                  <a:ea typeface="Arial"/>
                  <a:cs typeface="Arial"/>
                  <a:sym typeface="Arial"/>
                </a:rPr>
                <a:t>Definitions of energy poverty vary across countries:</a:t>
              </a:r>
              <a:endParaRPr b="0" i="0" sz="1400" u="none" cap="none" strike="noStrike">
                <a:solidFill>
                  <a:srgbClr val="000000"/>
                </a:solidFill>
                <a:latin typeface="Arial"/>
                <a:ea typeface="Arial"/>
                <a:cs typeface="Arial"/>
                <a:sym typeface="Arial"/>
              </a:endParaRPr>
            </a:p>
            <a:p>
              <a:pPr indent="0" lvl="0" marL="0" marR="0" rtl="0" algn="l">
                <a:lnSpc>
                  <a:spcPct val="120000"/>
                </a:lnSpc>
                <a:spcBef>
                  <a:spcPts val="0"/>
                </a:spcBef>
                <a:spcAft>
                  <a:spcPts val="0"/>
                </a:spcAft>
                <a:buClr>
                  <a:srgbClr val="000000"/>
                </a:buClr>
                <a:buSzPts val="3600"/>
                <a:buFont typeface="Arial"/>
                <a:buNone/>
              </a:pPr>
              <a:r>
                <a:rPr b="0" i="0" lang="en-US" sz="3600" u="none" cap="none" strike="noStrike">
                  <a:solidFill>
                    <a:srgbClr val="000000"/>
                  </a:solidFill>
                  <a:latin typeface="Arial"/>
                  <a:ea typeface="Arial"/>
                  <a:cs typeface="Arial"/>
                  <a:sym typeface="Arial"/>
                </a:rPr>
                <a:t>--&gt; </a:t>
              </a:r>
              <a:r>
                <a:rPr b="1" i="0" lang="en-US" sz="3600" u="none" cap="none" strike="noStrike">
                  <a:solidFill>
                    <a:srgbClr val="000000"/>
                  </a:solidFill>
                  <a:latin typeface="Arial"/>
                  <a:ea typeface="Arial"/>
                  <a:cs typeface="Arial"/>
                  <a:sym typeface="Arial"/>
                </a:rPr>
                <a:t>Germany does not have an official definition.</a:t>
              </a:r>
              <a:endParaRPr b="0" i="0" sz="1400" u="none" cap="none" strike="noStrike">
                <a:solidFill>
                  <a:srgbClr val="000000"/>
                </a:solidFill>
                <a:latin typeface="Arial"/>
                <a:ea typeface="Arial"/>
                <a:cs typeface="Arial"/>
                <a:sym typeface="Arial"/>
              </a:endParaRPr>
            </a:p>
          </p:txBody>
        </p:sp>
      </p:grpSp>
      <p:grpSp>
        <p:nvGrpSpPr>
          <p:cNvPr id="153" name="Google Shape;153;p4"/>
          <p:cNvGrpSpPr/>
          <p:nvPr/>
        </p:nvGrpSpPr>
        <p:grpSpPr>
          <a:xfrm>
            <a:off x="14883675" y="8968182"/>
            <a:ext cx="1827000" cy="1010306"/>
            <a:chOff x="0" y="-66675"/>
            <a:chExt cx="2436000" cy="1347075"/>
          </a:xfrm>
        </p:grpSpPr>
        <p:sp>
          <p:nvSpPr>
            <p:cNvPr id="154" name="Google Shape;154;p4"/>
            <p:cNvSpPr/>
            <p:nvPr/>
          </p:nvSpPr>
          <p:spPr>
            <a:xfrm>
              <a:off x="0" y="0"/>
              <a:ext cx="2436000" cy="1280400"/>
            </a:xfrm>
            <a:custGeom>
              <a:rect b="b" l="l" r="r" t="t"/>
              <a:pathLst>
                <a:path extrusionOk="0" h="1280400" w="2436000">
                  <a:moveTo>
                    <a:pt x="0" y="0"/>
                  </a:moveTo>
                  <a:lnTo>
                    <a:pt x="2436000" y="0"/>
                  </a:lnTo>
                  <a:lnTo>
                    <a:pt x="2436000" y="1280400"/>
                  </a:lnTo>
                  <a:lnTo>
                    <a:pt x="0" y="1280400"/>
                  </a:lnTo>
                  <a:close/>
                </a:path>
              </a:pathLst>
            </a:custGeom>
            <a:solidFill>
              <a:srgbClr val="000000">
                <a:alpha val="0"/>
              </a:srgbClr>
            </a:solidFill>
            <a:ln>
              <a:noFill/>
            </a:ln>
          </p:spPr>
        </p:sp>
        <p:sp>
          <p:nvSpPr>
            <p:cNvPr id="155" name="Google Shape;155;p4"/>
            <p:cNvSpPr txBox="1"/>
            <p:nvPr/>
          </p:nvSpPr>
          <p:spPr>
            <a:xfrm>
              <a:off x="0" y="-66675"/>
              <a:ext cx="2436000" cy="1347075"/>
            </a:xfrm>
            <a:prstGeom prst="rect">
              <a:avLst/>
            </a:prstGeom>
            <a:noFill/>
            <a:ln>
              <a:noFill/>
            </a:ln>
          </p:spPr>
          <p:txBody>
            <a:bodyPr anchorCtr="0" anchor="t" bIns="0" lIns="0" spcFirstLastPara="1" rIns="0" wrap="square" tIns="0">
              <a:noAutofit/>
            </a:bodyPr>
            <a:lstStyle/>
            <a:p>
              <a:pPr indent="0" lvl="0" marL="0" marR="0" rtl="0" algn="l">
                <a:lnSpc>
                  <a:spcPct val="137944"/>
                </a:lnSpc>
                <a:spcBef>
                  <a:spcPts val="0"/>
                </a:spcBef>
                <a:spcAft>
                  <a:spcPts val="0"/>
                </a:spcAft>
                <a:buClr>
                  <a:srgbClr val="000000"/>
                </a:buClr>
                <a:buSzPts val="1800"/>
                <a:buFont typeface="Arial"/>
                <a:buNone/>
              </a:pPr>
              <a:r>
                <a:rPr b="0" i="1" lang="en-US" sz="1800" u="none" cap="none" strike="noStrike">
                  <a:solidFill>
                    <a:srgbClr val="000000"/>
                  </a:solidFill>
                  <a:latin typeface="Arial"/>
                  <a:ea typeface="Arial"/>
                  <a:cs typeface="Arial"/>
                  <a:sym typeface="Arial"/>
                </a:rPr>
                <a:t>Sources: 1, 2</a:t>
              </a:r>
              <a:endParaRPr b="0" i="0" sz="1400" u="none" cap="none" strike="noStrike">
                <a:solidFill>
                  <a:srgbClr val="000000"/>
                </a:solidFill>
                <a:latin typeface="Arial"/>
                <a:ea typeface="Arial"/>
                <a:cs typeface="Arial"/>
                <a:sym typeface="Arial"/>
              </a:endParaRPr>
            </a:p>
          </p:txBody>
        </p:sp>
      </p:grpSp>
      <p:sp>
        <p:nvSpPr>
          <p:cNvPr id="156" name="Google Shape;156;p4"/>
          <p:cNvSpPr/>
          <p:nvPr/>
        </p:nvSpPr>
        <p:spPr>
          <a:xfrm>
            <a:off x="1257300" y="2738438"/>
            <a:ext cx="1328092" cy="1410988"/>
          </a:xfrm>
          <a:custGeom>
            <a:rect b="b" l="l" r="r" t="t"/>
            <a:pathLst>
              <a:path extrusionOk="0" h="1410988" w="1328092">
                <a:moveTo>
                  <a:pt x="0" y="0"/>
                </a:moveTo>
                <a:lnTo>
                  <a:pt x="1328092" y="0"/>
                </a:lnTo>
                <a:lnTo>
                  <a:pt x="1328092" y="1410987"/>
                </a:lnTo>
                <a:lnTo>
                  <a:pt x="0" y="1410987"/>
                </a:lnTo>
                <a:lnTo>
                  <a:pt x="0" y="0"/>
                </a:lnTo>
                <a:close/>
              </a:path>
            </a:pathLst>
          </a:custGeom>
          <a:blipFill rotWithShape="1">
            <a:blip r:embed="rId4">
              <a:alphaModFix/>
            </a:blip>
            <a:stretch>
              <a:fillRect b="0" l="0" r="0" t="0"/>
            </a:stretch>
          </a:blipFill>
          <a:ln>
            <a:noFill/>
          </a:ln>
        </p:spPr>
      </p:sp>
      <p:sp>
        <p:nvSpPr>
          <p:cNvPr descr="Blue text on a white background  Description automatically generated" id="157" name="Google Shape;157;p4"/>
          <p:cNvSpPr/>
          <p:nvPr/>
        </p:nvSpPr>
        <p:spPr>
          <a:xfrm>
            <a:off x="15291112" y="206850"/>
            <a:ext cx="2907570" cy="613956"/>
          </a:xfrm>
          <a:custGeom>
            <a:rect b="b" l="l" r="r" t="t"/>
            <a:pathLst>
              <a:path extrusionOk="0" h="554362" w="2631285">
                <a:moveTo>
                  <a:pt x="0" y="0"/>
                </a:moveTo>
                <a:lnTo>
                  <a:pt x="2631286" y="0"/>
                </a:lnTo>
                <a:lnTo>
                  <a:pt x="2631286" y="554362"/>
                </a:lnTo>
                <a:lnTo>
                  <a:pt x="0" y="554362"/>
                </a:lnTo>
                <a:lnTo>
                  <a:pt x="0" y="0"/>
                </a:lnTo>
                <a:close/>
              </a:path>
            </a:pathLst>
          </a:custGeom>
          <a:blipFill rotWithShape="1">
            <a:blip r:embed="rId5">
              <a:alphaModFix/>
            </a:blip>
            <a:stretch>
              <a:fillRect b="0" l="0" r="0" t="0"/>
            </a:stretch>
          </a:blipFill>
          <a:ln>
            <a:noFill/>
          </a:ln>
        </p:spPr>
      </p:sp>
      <p:sp>
        <p:nvSpPr>
          <p:cNvPr id="158" name="Google Shape;158;p4"/>
          <p:cNvSpPr/>
          <p:nvPr/>
        </p:nvSpPr>
        <p:spPr>
          <a:xfrm>
            <a:off x="0" y="0"/>
            <a:ext cx="1388046" cy="1388046"/>
          </a:xfrm>
          <a:custGeom>
            <a:rect b="b" l="l" r="r" t="t"/>
            <a:pathLst>
              <a:path extrusionOk="0" h="1577325" w="1577325">
                <a:moveTo>
                  <a:pt x="0" y="0"/>
                </a:moveTo>
                <a:lnTo>
                  <a:pt x="1577325" y="0"/>
                </a:lnTo>
                <a:lnTo>
                  <a:pt x="1577325" y="1577325"/>
                </a:lnTo>
                <a:lnTo>
                  <a:pt x="0" y="1577325"/>
                </a:lnTo>
                <a:lnTo>
                  <a:pt x="0" y="0"/>
                </a:lnTo>
                <a:close/>
              </a:path>
            </a:pathLst>
          </a:custGeom>
          <a:blipFill rotWithShape="1">
            <a:blip r:embed="rId6">
              <a:alphaModFix/>
            </a:blip>
            <a:stretch>
              <a:fillRect b="0" l="0" r="0" t="0"/>
            </a:stretch>
          </a:blipFill>
          <a:ln>
            <a:noFill/>
          </a:ln>
        </p:spPr>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grpSp>
        <p:nvGrpSpPr>
          <p:cNvPr id="167" name="Google Shape;167;p21"/>
          <p:cNvGrpSpPr/>
          <p:nvPr/>
        </p:nvGrpSpPr>
        <p:grpSpPr>
          <a:xfrm>
            <a:off x="1257300" y="547690"/>
            <a:ext cx="15773400" cy="1988550"/>
            <a:chOff x="0" y="0"/>
            <a:chExt cx="21031200" cy="2651400"/>
          </a:xfrm>
        </p:grpSpPr>
        <p:sp>
          <p:nvSpPr>
            <p:cNvPr id="168" name="Google Shape;168;p21"/>
            <p:cNvSpPr/>
            <p:nvPr/>
          </p:nvSpPr>
          <p:spPr>
            <a:xfrm>
              <a:off x="0" y="0"/>
              <a:ext cx="21031200" cy="2651400"/>
            </a:xfrm>
            <a:custGeom>
              <a:rect b="b" l="l" r="r" t="t"/>
              <a:pathLst>
                <a:path extrusionOk="0" h="2651400" w="21031200">
                  <a:moveTo>
                    <a:pt x="0" y="0"/>
                  </a:moveTo>
                  <a:lnTo>
                    <a:pt x="21031200" y="0"/>
                  </a:lnTo>
                  <a:lnTo>
                    <a:pt x="21031200" y="2651400"/>
                  </a:lnTo>
                  <a:lnTo>
                    <a:pt x="0" y="2651400"/>
                  </a:lnTo>
                  <a:close/>
                </a:path>
              </a:pathLst>
            </a:custGeom>
            <a:solidFill>
              <a:srgbClr val="000000">
                <a:alpha val="0"/>
              </a:srgbClr>
            </a:solidFill>
            <a:ln>
              <a:noFill/>
            </a:ln>
          </p:spPr>
        </p:sp>
        <p:sp>
          <p:nvSpPr>
            <p:cNvPr id="169" name="Google Shape;169;p21"/>
            <p:cNvSpPr txBox="1"/>
            <p:nvPr/>
          </p:nvSpPr>
          <p:spPr>
            <a:xfrm>
              <a:off x="0" y="66675"/>
              <a:ext cx="21031200" cy="2584725"/>
            </a:xfrm>
            <a:prstGeom prst="rect">
              <a:avLst/>
            </a:prstGeom>
            <a:noFill/>
            <a:ln>
              <a:noFill/>
            </a:ln>
          </p:spPr>
          <p:txBody>
            <a:bodyPr anchorCtr="0" anchor="ctr" bIns="0" lIns="0" spcFirstLastPara="1" rIns="0" wrap="square" tIns="0">
              <a:noAutofit/>
            </a:bodyPr>
            <a:lstStyle/>
            <a:p>
              <a:pPr indent="0" lvl="0" marL="0" marR="0" rtl="0" algn="l">
                <a:lnSpc>
                  <a:spcPct val="108000"/>
                </a:lnSpc>
                <a:spcBef>
                  <a:spcPts val="0"/>
                </a:spcBef>
                <a:spcAft>
                  <a:spcPts val="0"/>
                </a:spcAft>
                <a:buClr>
                  <a:srgbClr val="000000"/>
                </a:buClr>
                <a:buSzPts val="6600"/>
                <a:buFont typeface="Arial"/>
                <a:buNone/>
              </a:pPr>
              <a:r>
                <a:rPr b="0" i="0" lang="en-US" sz="6600" u="none" cap="none" strike="noStrike">
                  <a:solidFill>
                    <a:srgbClr val="0E3B44"/>
                  </a:solidFill>
                  <a:latin typeface="Arial"/>
                  <a:ea typeface="Arial"/>
                  <a:cs typeface="Arial"/>
                  <a:sym typeface="Arial"/>
                </a:rPr>
                <a:t> Sources</a:t>
              </a:r>
              <a:endParaRPr b="0" i="0" sz="1400" u="none" cap="none" strike="noStrike">
                <a:solidFill>
                  <a:srgbClr val="000000"/>
                </a:solidFill>
                <a:latin typeface="Arial"/>
                <a:ea typeface="Arial"/>
                <a:cs typeface="Arial"/>
                <a:sym typeface="Arial"/>
              </a:endParaRPr>
            </a:p>
          </p:txBody>
        </p:sp>
      </p:grpSp>
      <p:grpSp>
        <p:nvGrpSpPr>
          <p:cNvPr id="170" name="Google Shape;170;p21"/>
          <p:cNvGrpSpPr/>
          <p:nvPr/>
        </p:nvGrpSpPr>
        <p:grpSpPr>
          <a:xfrm>
            <a:off x="2157700" y="2328875"/>
            <a:ext cx="15310574" cy="6936363"/>
            <a:chOff x="-3" y="-546084"/>
            <a:chExt cx="20414100" cy="9248484"/>
          </a:xfrm>
        </p:grpSpPr>
        <p:sp>
          <p:nvSpPr>
            <p:cNvPr id="171" name="Google Shape;171;p21"/>
            <p:cNvSpPr/>
            <p:nvPr/>
          </p:nvSpPr>
          <p:spPr>
            <a:xfrm>
              <a:off x="0" y="0"/>
              <a:ext cx="19830664" cy="8702400"/>
            </a:xfrm>
            <a:custGeom>
              <a:rect b="b" l="l" r="r" t="t"/>
              <a:pathLst>
                <a:path extrusionOk="0" h="8702400" w="19830664">
                  <a:moveTo>
                    <a:pt x="0" y="0"/>
                  </a:moveTo>
                  <a:lnTo>
                    <a:pt x="19830664" y="0"/>
                  </a:lnTo>
                  <a:lnTo>
                    <a:pt x="19830664" y="8702400"/>
                  </a:lnTo>
                  <a:lnTo>
                    <a:pt x="0" y="8702400"/>
                  </a:lnTo>
                  <a:close/>
                </a:path>
              </a:pathLst>
            </a:custGeom>
            <a:solidFill>
              <a:srgbClr val="000000">
                <a:alpha val="0"/>
              </a:srgbClr>
            </a:solidFill>
            <a:ln>
              <a:noFill/>
            </a:ln>
          </p:spPr>
        </p:sp>
        <p:sp>
          <p:nvSpPr>
            <p:cNvPr id="172" name="Google Shape;172;p21"/>
            <p:cNvSpPr txBox="1"/>
            <p:nvPr/>
          </p:nvSpPr>
          <p:spPr>
            <a:xfrm>
              <a:off x="-3" y="-546084"/>
              <a:ext cx="20414100" cy="8740500"/>
            </a:xfrm>
            <a:prstGeom prst="rect">
              <a:avLst/>
            </a:prstGeom>
            <a:noFill/>
            <a:ln>
              <a:noFill/>
            </a:ln>
          </p:spPr>
          <p:txBody>
            <a:bodyPr anchorCtr="0" anchor="t" bIns="0" lIns="0" spcFirstLastPara="1" rIns="0" wrap="square" tIns="0">
              <a:noAutofit/>
            </a:bodyPr>
            <a:lstStyle/>
            <a:p>
              <a:pPr indent="-268808" lvl="1" marL="537616" marR="0" rtl="0" algn="l">
                <a:lnSpc>
                  <a:spcPct val="120000"/>
                </a:lnSpc>
                <a:spcBef>
                  <a:spcPts val="0"/>
                </a:spcBef>
                <a:spcAft>
                  <a:spcPts val="0"/>
                </a:spcAft>
                <a:buClr>
                  <a:srgbClr val="0B5394"/>
                </a:buClr>
                <a:buSzPts val="1657"/>
                <a:buFont typeface="Arial"/>
                <a:buAutoNum type="arabicPeriod"/>
              </a:pPr>
              <a:r>
                <a:rPr b="0" i="0" lang="en-US" sz="1657" u="sng" cap="none" strike="noStrike">
                  <a:solidFill>
                    <a:srgbClr val="0B5394"/>
                  </a:solidFill>
                  <a:latin typeface="Arial"/>
                  <a:ea typeface="Arial"/>
                  <a:cs typeface="Arial"/>
                  <a:sym typeface="Arial"/>
                  <a:hlinkClick r:id="rId3">
                    <a:extLst>
                      <a:ext uri="{A12FA001-AC4F-418D-AE19-62706E023703}">
                        <ahyp:hlinkClr val="tx"/>
                      </a:ext>
                    </a:extLst>
                  </a:hlinkClick>
                </a:rPr>
                <a:t>https://www.oeko.de/en/news/press-releases/germany-can-do-more-to-combat-energy-poverty/</a:t>
              </a:r>
              <a:endParaRPr b="0" i="0" sz="1400" u="none" cap="none" strike="noStrike">
                <a:solidFill>
                  <a:srgbClr val="000000"/>
                </a:solidFill>
                <a:latin typeface="Arial"/>
                <a:ea typeface="Arial"/>
                <a:cs typeface="Arial"/>
                <a:sym typeface="Arial"/>
              </a:endParaRPr>
            </a:p>
            <a:p>
              <a:pPr indent="-268808" lvl="1" marL="537616" marR="0" rtl="0" algn="l">
                <a:lnSpc>
                  <a:spcPct val="120000"/>
                </a:lnSpc>
                <a:spcBef>
                  <a:spcPts val="0"/>
                </a:spcBef>
                <a:spcAft>
                  <a:spcPts val="0"/>
                </a:spcAft>
                <a:buClr>
                  <a:srgbClr val="0B5394"/>
                </a:buClr>
                <a:buSzPts val="1657"/>
                <a:buFont typeface="Arial"/>
                <a:buAutoNum type="arabicPeriod"/>
              </a:pPr>
              <a:r>
                <a:rPr b="0" i="0" lang="en-US" sz="1657" u="sng" cap="none" strike="noStrike">
                  <a:solidFill>
                    <a:srgbClr val="0B5394"/>
                  </a:solidFill>
                  <a:latin typeface="Arial"/>
                  <a:ea typeface="Arial"/>
                  <a:cs typeface="Arial"/>
                  <a:sym typeface="Arial"/>
                  <a:hlinkClick r:id="rId4">
                    <a:extLst>
                      <a:ext uri="{A12FA001-AC4F-418D-AE19-62706E023703}">
                        <ahyp:hlinkClr val="tx"/>
                      </a:ext>
                    </a:extLst>
                  </a:hlinkClick>
                </a:rPr>
                <a:t>https://www.bmwk.de/Redaktion/DE/Downloads/P-R/roadmap-2045-ag-systemfragen-strategien-und-ma%C3%9Fnahmen-zur-bekaempfung-der-energiearmut-in-deutschland.pdf?__blob=publicationFile&amp;v=1</a:t>
              </a:r>
              <a:endParaRPr b="0" i="0" sz="1400" u="none" cap="none" strike="noStrike">
                <a:solidFill>
                  <a:srgbClr val="000000"/>
                </a:solidFill>
                <a:latin typeface="Arial"/>
                <a:ea typeface="Arial"/>
                <a:cs typeface="Arial"/>
                <a:sym typeface="Arial"/>
              </a:endParaRPr>
            </a:p>
            <a:p>
              <a:pPr indent="-268808" lvl="1" marL="537616" marR="0" rtl="0" algn="l">
                <a:lnSpc>
                  <a:spcPct val="120000"/>
                </a:lnSpc>
                <a:spcBef>
                  <a:spcPts val="0"/>
                </a:spcBef>
                <a:spcAft>
                  <a:spcPts val="0"/>
                </a:spcAft>
                <a:buClr>
                  <a:srgbClr val="0B5394"/>
                </a:buClr>
                <a:buSzPts val="1657"/>
                <a:buFont typeface="Arial"/>
                <a:buAutoNum type="arabicPeriod"/>
              </a:pPr>
              <a:r>
                <a:rPr b="0" i="0" lang="en-US" sz="1657" u="sng" cap="none" strike="noStrike">
                  <a:solidFill>
                    <a:srgbClr val="0B5394"/>
                  </a:solidFill>
                  <a:latin typeface="Arial"/>
                  <a:ea typeface="Arial"/>
                  <a:cs typeface="Arial"/>
                  <a:sym typeface="Arial"/>
                  <a:hlinkClick r:id="rId5">
                    <a:extLst>
                      <a:ext uri="{A12FA001-AC4F-418D-AE19-62706E023703}">
                        <ahyp:hlinkClr val="tx"/>
                      </a:ext>
                    </a:extLst>
                  </a:hlinkClick>
                </a:rPr>
                <a:t>https://www.cleanenergywire.org/news/energy-crisis-has-caused-steep-rise-energy-poverty-across-germany-government-advisors</a:t>
              </a:r>
              <a:r>
                <a:rPr b="0" i="0" lang="en-US" sz="1657" u="sng" cap="none" strike="noStrike">
                  <a:solidFill>
                    <a:srgbClr val="0B5394"/>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a:p>
              <a:pPr indent="-268808" lvl="1" marL="537616" marR="0" rtl="0" algn="l">
                <a:lnSpc>
                  <a:spcPct val="120000"/>
                </a:lnSpc>
                <a:spcBef>
                  <a:spcPts val="0"/>
                </a:spcBef>
                <a:spcAft>
                  <a:spcPts val="0"/>
                </a:spcAft>
                <a:buClr>
                  <a:srgbClr val="0B5394"/>
                </a:buClr>
                <a:buSzPts val="1657"/>
                <a:buFont typeface="Arial"/>
                <a:buAutoNum type="arabicPeriod"/>
              </a:pPr>
              <a:r>
                <a:rPr b="0" i="0" lang="en-US" sz="1657" u="sng" cap="none" strike="noStrike">
                  <a:solidFill>
                    <a:srgbClr val="0B5394"/>
                  </a:solidFill>
                  <a:latin typeface="Arial"/>
                  <a:ea typeface="Arial"/>
                  <a:cs typeface="Arial"/>
                  <a:sym typeface="Arial"/>
                  <a:hlinkClick r:id="rId6">
                    <a:extLst>
                      <a:ext uri="{A12FA001-AC4F-418D-AE19-62706E023703}">
                        <ahyp:hlinkClr val="tx"/>
                      </a:ext>
                    </a:extLst>
                  </a:hlinkClick>
                </a:rPr>
                <a:t>https://energy-poverty.ec.europa.eu/epah-indicators</a:t>
              </a:r>
              <a:endParaRPr b="0" i="0" sz="1400" u="none" cap="none" strike="noStrike">
                <a:solidFill>
                  <a:srgbClr val="000000"/>
                </a:solidFill>
                <a:latin typeface="Arial"/>
                <a:ea typeface="Arial"/>
                <a:cs typeface="Arial"/>
                <a:sym typeface="Arial"/>
              </a:endParaRPr>
            </a:p>
            <a:p>
              <a:pPr indent="-268808" lvl="1" marL="537616" marR="0" rtl="0" algn="l">
                <a:lnSpc>
                  <a:spcPct val="120000"/>
                </a:lnSpc>
                <a:spcBef>
                  <a:spcPts val="0"/>
                </a:spcBef>
                <a:spcAft>
                  <a:spcPts val="0"/>
                </a:spcAft>
                <a:buClr>
                  <a:srgbClr val="0B5394"/>
                </a:buClr>
                <a:buSzPts val="1657"/>
                <a:buFont typeface="Arial"/>
                <a:buAutoNum type="arabicPeriod"/>
              </a:pPr>
              <a:r>
                <a:rPr b="0" i="0" lang="en-US" sz="1657" u="sng" cap="none" strike="noStrike">
                  <a:solidFill>
                    <a:srgbClr val="0B5394"/>
                  </a:solidFill>
                  <a:latin typeface="Arial"/>
                  <a:ea typeface="Arial"/>
                  <a:cs typeface="Arial"/>
                  <a:sym typeface="Arial"/>
                  <a:hlinkClick r:id="rId7">
                    <a:extLst>
                      <a:ext uri="{A12FA001-AC4F-418D-AE19-62706E023703}">
                        <ahyp:hlinkClr val="tx"/>
                      </a:ext>
                    </a:extLst>
                  </a:hlinkClick>
                </a:rPr>
                <a:t>https://www.iea.org/data-and-statistics/charts/heating-degree-days-in-germany-2000-2020</a:t>
              </a:r>
              <a:endParaRPr b="0" i="0" sz="1400" u="none" cap="none" strike="noStrike">
                <a:solidFill>
                  <a:srgbClr val="000000"/>
                </a:solidFill>
                <a:latin typeface="Arial"/>
                <a:ea typeface="Arial"/>
                <a:cs typeface="Arial"/>
                <a:sym typeface="Arial"/>
              </a:endParaRPr>
            </a:p>
            <a:p>
              <a:pPr indent="-268808" lvl="1" marL="537616" marR="0" rtl="0" algn="l">
                <a:lnSpc>
                  <a:spcPct val="120000"/>
                </a:lnSpc>
                <a:spcBef>
                  <a:spcPts val="0"/>
                </a:spcBef>
                <a:spcAft>
                  <a:spcPts val="0"/>
                </a:spcAft>
                <a:buClr>
                  <a:srgbClr val="0B5394"/>
                </a:buClr>
                <a:buSzPts val="1657"/>
                <a:buFont typeface="Arial"/>
                <a:buAutoNum type="arabicPeriod"/>
              </a:pPr>
              <a:r>
                <a:rPr b="0" i="0" lang="en-US" sz="1657" u="sng" cap="none" strike="noStrike">
                  <a:solidFill>
                    <a:srgbClr val="0B5394"/>
                  </a:solidFill>
                  <a:latin typeface="Arial"/>
                  <a:ea typeface="Arial"/>
                  <a:cs typeface="Arial"/>
                  <a:sym typeface="Arial"/>
                  <a:hlinkClick r:id="rId8">
                    <a:extLst>
                      <a:ext uri="{A12FA001-AC4F-418D-AE19-62706E023703}">
                        <ahyp:hlinkClr val="tx"/>
                      </a:ext>
                    </a:extLst>
                  </a:hlinkClick>
                </a:rPr>
                <a:t>https://ec.europa.eu/eurostat/statistics-explained/SEPDF/cache/92378.pdf</a:t>
              </a:r>
              <a:endParaRPr b="0" i="0" sz="1400" u="none" cap="none" strike="noStrike">
                <a:solidFill>
                  <a:srgbClr val="000000"/>
                </a:solidFill>
                <a:latin typeface="Arial"/>
                <a:ea typeface="Arial"/>
                <a:cs typeface="Arial"/>
                <a:sym typeface="Arial"/>
              </a:endParaRPr>
            </a:p>
            <a:p>
              <a:pPr indent="-268808" lvl="1" marL="537616" marR="0" rtl="0" algn="l">
                <a:lnSpc>
                  <a:spcPct val="120000"/>
                </a:lnSpc>
                <a:spcBef>
                  <a:spcPts val="0"/>
                </a:spcBef>
                <a:spcAft>
                  <a:spcPts val="0"/>
                </a:spcAft>
                <a:buClr>
                  <a:srgbClr val="0B5394"/>
                </a:buClr>
                <a:buSzPts val="1657"/>
                <a:buFont typeface="Arial"/>
                <a:buAutoNum type="arabicPeriod"/>
              </a:pPr>
              <a:r>
                <a:rPr b="0" i="0" lang="en-US" sz="1657" u="sng" cap="none" strike="noStrike">
                  <a:solidFill>
                    <a:srgbClr val="0B5394"/>
                  </a:solidFill>
                  <a:latin typeface="Arial"/>
                  <a:ea typeface="Arial"/>
                  <a:cs typeface="Arial"/>
                  <a:sym typeface="Arial"/>
                  <a:hlinkClick r:id="rId9">
                    <a:extLst>
                      <a:ext uri="{A12FA001-AC4F-418D-AE19-62706E023703}">
                        <ahyp:hlinkClr val="tx"/>
                      </a:ext>
                    </a:extLst>
                  </a:hlinkClick>
                </a:rPr>
                <a:t>https://energy-poverty.ec.europa.eu/epah-indicators</a:t>
              </a:r>
              <a:endParaRPr b="0" i="0" sz="1400" u="none" cap="none" strike="noStrike">
                <a:solidFill>
                  <a:srgbClr val="000000"/>
                </a:solidFill>
                <a:latin typeface="Arial"/>
                <a:ea typeface="Arial"/>
                <a:cs typeface="Arial"/>
                <a:sym typeface="Arial"/>
              </a:endParaRPr>
            </a:p>
            <a:p>
              <a:pPr indent="-268808" lvl="1" marL="537616" marR="0" rtl="0" algn="l">
                <a:lnSpc>
                  <a:spcPct val="120000"/>
                </a:lnSpc>
                <a:spcBef>
                  <a:spcPts val="0"/>
                </a:spcBef>
                <a:spcAft>
                  <a:spcPts val="0"/>
                </a:spcAft>
                <a:buClr>
                  <a:srgbClr val="0B5394"/>
                </a:buClr>
                <a:buSzPts val="1657"/>
                <a:buFont typeface="Arial"/>
                <a:buAutoNum type="arabicPeriod"/>
              </a:pPr>
              <a:r>
                <a:rPr b="0" i="0" lang="en-US" sz="1657" u="sng" cap="none" strike="noStrike">
                  <a:solidFill>
                    <a:srgbClr val="0B5394"/>
                  </a:solidFill>
                  <a:latin typeface="Arial"/>
                  <a:ea typeface="Arial"/>
                  <a:cs typeface="Arial"/>
                  <a:sym typeface="Arial"/>
                  <a:hlinkClick r:id="rId10">
                    <a:extLst>
                      <a:ext uri="{A12FA001-AC4F-418D-AE19-62706E023703}">
                        <ahyp:hlinkClr val="tx"/>
                      </a:ext>
                    </a:extLst>
                  </a:hlinkClick>
                </a:rPr>
                <a:t>https://www.eurodiaconia.org/wordpress/wp-content/uploads/2024/01/Energy-poverty-final-MB-review.pdf</a:t>
              </a:r>
              <a:endParaRPr b="0" i="0" sz="1400" u="none" cap="none" strike="noStrike">
                <a:solidFill>
                  <a:srgbClr val="000000"/>
                </a:solidFill>
                <a:latin typeface="Arial"/>
                <a:ea typeface="Arial"/>
                <a:cs typeface="Arial"/>
                <a:sym typeface="Arial"/>
              </a:endParaRPr>
            </a:p>
            <a:p>
              <a:pPr indent="-268808" lvl="1" marL="537616" marR="0" rtl="0" algn="l">
                <a:lnSpc>
                  <a:spcPct val="120000"/>
                </a:lnSpc>
                <a:spcBef>
                  <a:spcPts val="0"/>
                </a:spcBef>
                <a:spcAft>
                  <a:spcPts val="0"/>
                </a:spcAft>
                <a:buClr>
                  <a:srgbClr val="0B5394"/>
                </a:buClr>
                <a:buSzPts val="1657"/>
                <a:buFont typeface="Arial"/>
                <a:buAutoNum type="arabicPeriod"/>
              </a:pPr>
              <a:r>
                <a:rPr b="0" i="0" lang="en-US" sz="1657" u="sng" cap="none" strike="noStrike">
                  <a:solidFill>
                    <a:srgbClr val="0B5394"/>
                  </a:solidFill>
                  <a:latin typeface="Arial"/>
                  <a:ea typeface="Arial"/>
                  <a:cs typeface="Arial"/>
                  <a:sym typeface="Arial"/>
                  <a:hlinkClick r:id="rId11">
                    <a:extLst>
                      <a:ext uri="{A12FA001-AC4F-418D-AE19-62706E023703}">
                        <ahyp:hlinkClr val="tx"/>
                      </a:ext>
                    </a:extLst>
                  </a:hlinkClick>
                </a:rPr>
                <a:t>https://www.cleanenergywire.org/news/energy-poverty-increasingly-affecting-germanys-middle-class-analysis</a:t>
              </a:r>
              <a:endParaRPr b="0" i="0" sz="1400" u="none" cap="none" strike="noStrike">
                <a:solidFill>
                  <a:srgbClr val="000000"/>
                </a:solidFill>
                <a:latin typeface="Arial"/>
                <a:ea typeface="Arial"/>
                <a:cs typeface="Arial"/>
                <a:sym typeface="Arial"/>
              </a:endParaRPr>
            </a:p>
            <a:p>
              <a:pPr indent="-268808" lvl="1" marL="537616" marR="0" rtl="0" algn="l">
                <a:lnSpc>
                  <a:spcPct val="120000"/>
                </a:lnSpc>
                <a:spcBef>
                  <a:spcPts val="0"/>
                </a:spcBef>
                <a:spcAft>
                  <a:spcPts val="0"/>
                </a:spcAft>
                <a:buClr>
                  <a:srgbClr val="0B5394"/>
                </a:buClr>
                <a:buSzPts val="1657"/>
                <a:buFont typeface="Arial"/>
                <a:buAutoNum type="arabicPeriod"/>
              </a:pPr>
              <a:r>
                <a:rPr b="0" i="0" lang="en-US" sz="1657" u="sng" cap="none" strike="noStrike">
                  <a:solidFill>
                    <a:srgbClr val="0B5394"/>
                  </a:solidFill>
                  <a:latin typeface="Arial"/>
                  <a:ea typeface="Arial"/>
                  <a:cs typeface="Arial"/>
                  <a:sym typeface="Arial"/>
                  <a:hlinkClick r:id="rId12">
                    <a:extLst>
                      <a:ext uri="{A12FA001-AC4F-418D-AE19-62706E023703}">
                        <ahyp:hlinkClr val="tx"/>
                      </a:ext>
                    </a:extLst>
                  </a:hlinkClick>
                </a:rPr>
                <a:t>https://hir.harvard.edu/germanys-energy-crisis-europes-leading-economy-is-falling-behind/</a:t>
              </a:r>
              <a:endParaRPr b="0" i="0" sz="1400" u="none" cap="none" strike="noStrike">
                <a:solidFill>
                  <a:srgbClr val="000000"/>
                </a:solidFill>
                <a:latin typeface="Arial"/>
                <a:ea typeface="Arial"/>
                <a:cs typeface="Arial"/>
                <a:sym typeface="Arial"/>
              </a:endParaRPr>
            </a:p>
            <a:p>
              <a:pPr indent="-268808" lvl="1" marL="537616" marR="0" rtl="0" algn="l">
                <a:lnSpc>
                  <a:spcPct val="120000"/>
                </a:lnSpc>
                <a:spcBef>
                  <a:spcPts val="0"/>
                </a:spcBef>
                <a:spcAft>
                  <a:spcPts val="0"/>
                </a:spcAft>
                <a:buClr>
                  <a:srgbClr val="0B5394"/>
                </a:buClr>
                <a:buSzPts val="1657"/>
                <a:buFont typeface="Arial"/>
                <a:buAutoNum type="arabicPeriod"/>
              </a:pPr>
              <a:r>
                <a:rPr b="0" i="0" lang="en-US" sz="1657" u="sng" cap="none" strike="noStrike">
                  <a:solidFill>
                    <a:srgbClr val="0B5394"/>
                  </a:solidFill>
                  <a:latin typeface="Arial"/>
                  <a:ea typeface="Arial"/>
                  <a:cs typeface="Arial"/>
                  <a:sym typeface="Arial"/>
                  <a:hlinkClick r:id="rId13">
                    <a:extLst>
                      <a:ext uri="{A12FA001-AC4F-418D-AE19-62706E023703}">
                        <ahyp:hlinkClr val="tx"/>
                      </a:ext>
                    </a:extLst>
                  </a:hlinkClick>
                </a:rPr>
                <a:t>https://link.springer.com/chapter/10.1007/978-3-031-35684-1_2</a:t>
              </a:r>
              <a:endParaRPr b="0" i="0" sz="1400" u="none" cap="none" strike="noStrike">
                <a:solidFill>
                  <a:srgbClr val="000000"/>
                </a:solidFill>
                <a:latin typeface="Arial"/>
                <a:ea typeface="Arial"/>
                <a:cs typeface="Arial"/>
                <a:sym typeface="Arial"/>
              </a:endParaRPr>
            </a:p>
            <a:p>
              <a:pPr indent="-268808" lvl="1" marL="537616" marR="0" rtl="0" algn="l">
                <a:lnSpc>
                  <a:spcPct val="120000"/>
                </a:lnSpc>
                <a:spcBef>
                  <a:spcPts val="0"/>
                </a:spcBef>
                <a:spcAft>
                  <a:spcPts val="0"/>
                </a:spcAft>
                <a:buClr>
                  <a:srgbClr val="0B5394"/>
                </a:buClr>
                <a:buSzPts val="1657"/>
                <a:buFont typeface="Arial"/>
                <a:buAutoNum type="arabicPeriod"/>
              </a:pPr>
              <a:r>
                <a:rPr b="0" i="0" lang="en-US" sz="1657" u="sng" cap="none" strike="noStrike">
                  <a:solidFill>
                    <a:srgbClr val="0B5394"/>
                  </a:solidFill>
                  <a:latin typeface="Arial"/>
                  <a:ea typeface="Arial"/>
                  <a:cs typeface="Arial"/>
                  <a:sym typeface="Arial"/>
                  <a:hlinkClick r:id="rId14">
                    <a:extLst>
                      <a:ext uri="{A12FA001-AC4F-418D-AE19-62706E023703}">
                        <ahyp:hlinkClr val="tx"/>
                      </a:ext>
                    </a:extLst>
                  </a:hlinkClick>
                </a:rPr>
                <a:t>https://coebank.org/media/documents/CEB_Study_Energy_Poverty_in_Europe.pdf</a:t>
              </a:r>
              <a:endParaRPr b="0" i="0" sz="1400" u="none" cap="none" strike="noStrike">
                <a:solidFill>
                  <a:srgbClr val="000000"/>
                </a:solidFill>
                <a:latin typeface="Arial"/>
                <a:ea typeface="Arial"/>
                <a:cs typeface="Arial"/>
                <a:sym typeface="Arial"/>
              </a:endParaRPr>
            </a:p>
            <a:p>
              <a:pPr indent="-268808" lvl="1" marL="537616" marR="0" rtl="0" algn="l">
                <a:lnSpc>
                  <a:spcPct val="120000"/>
                </a:lnSpc>
                <a:spcBef>
                  <a:spcPts val="0"/>
                </a:spcBef>
                <a:spcAft>
                  <a:spcPts val="0"/>
                </a:spcAft>
                <a:buClr>
                  <a:srgbClr val="0B5394"/>
                </a:buClr>
                <a:buSzPts val="1657"/>
                <a:buFont typeface="Arial"/>
                <a:buAutoNum type="arabicPeriod"/>
              </a:pPr>
              <a:r>
                <a:rPr b="0" i="0" lang="en-US" sz="1657" u="sng" cap="none" strike="noStrike">
                  <a:solidFill>
                    <a:srgbClr val="0B5394"/>
                  </a:solidFill>
                  <a:latin typeface="Arial"/>
                  <a:ea typeface="Arial"/>
                  <a:cs typeface="Arial"/>
                  <a:sym typeface="Arial"/>
                  <a:hlinkClick r:id="rId15">
                    <a:extLst>
                      <a:ext uri="{A12FA001-AC4F-418D-AE19-62706E023703}">
                        <ahyp:hlinkClr val="tx"/>
                      </a:ext>
                    </a:extLst>
                  </a:hlinkClick>
                </a:rPr>
                <a:t>https://tradingeconomics.com/germany/electricity-prices-medium-size-households-eurostat-data.html</a:t>
              </a:r>
              <a:endParaRPr b="0" i="0" sz="1400" u="none" cap="none" strike="noStrike">
                <a:solidFill>
                  <a:srgbClr val="000000"/>
                </a:solidFill>
                <a:latin typeface="Arial"/>
                <a:ea typeface="Arial"/>
                <a:cs typeface="Arial"/>
                <a:sym typeface="Arial"/>
              </a:endParaRPr>
            </a:p>
            <a:p>
              <a:pPr indent="-268808" lvl="1" marL="537616" marR="0" rtl="0" algn="l">
                <a:lnSpc>
                  <a:spcPct val="120000"/>
                </a:lnSpc>
                <a:spcBef>
                  <a:spcPts val="0"/>
                </a:spcBef>
                <a:spcAft>
                  <a:spcPts val="0"/>
                </a:spcAft>
                <a:buClr>
                  <a:srgbClr val="0B5394"/>
                </a:buClr>
                <a:buSzPts val="1657"/>
                <a:buFont typeface="Arial"/>
                <a:buAutoNum type="arabicPeriod"/>
              </a:pPr>
              <a:r>
                <a:rPr b="0" i="0" lang="en-US" sz="1657" u="sng" cap="none" strike="noStrike">
                  <a:solidFill>
                    <a:srgbClr val="0B5394"/>
                  </a:solidFill>
                  <a:latin typeface="Arial"/>
                  <a:ea typeface="Arial"/>
                  <a:cs typeface="Arial"/>
                  <a:sym typeface="Arial"/>
                  <a:hlinkClick r:id="rId16">
                    <a:extLst>
                      <a:ext uri="{A12FA001-AC4F-418D-AE19-62706E023703}">
                        <ahyp:hlinkClr val="tx"/>
                      </a:ext>
                    </a:extLst>
                  </a:hlinkClick>
                </a:rPr>
                <a:t>https://www.cleanenergywire.org/news/german-households-still-pay-74-percent-more-gas-ukraine-war</a:t>
              </a:r>
              <a:endParaRPr b="0" i="0" sz="1400" u="none" cap="none" strike="noStrike">
                <a:solidFill>
                  <a:srgbClr val="000000"/>
                </a:solidFill>
                <a:latin typeface="Arial"/>
                <a:ea typeface="Arial"/>
                <a:cs typeface="Arial"/>
                <a:sym typeface="Arial"/>
              </a:endParaRPr>
            </a:p>
            <a:p>
              <a:pPr indent="-268808" lvl="1" marL="537616" marR="0" rtl="0" algn="l">
                <a:lnSpc>
                  <a:spcPct val="120000"/>
                </a:lnSpc>
                <a:spcBef>
                  <a:spcPts val="0"/>
                </a:spcBef>
                <a:spcAft>
                  <a:spcPts val="0"/>
                </a:spcAft>
                <a:buClr>
                  <a:srgbClr val="0B5394"/>
                </a:buClr>
                <a:buSzPts val="1657"/>
                <a:buFont typeface="Arial"/>
                <a:buAutoNum type="arabicPeriod"/>
              </a:pPr>
              <a:r>
                <a:rPr b="0" i="0" lang="en-US" sz="1657" u="sng" cap="none" strike="noStrike">
                  <a:solidFill>
                    <a:srgbClr val="0B5394"/>
                  </a:solidFill>
                  <a:latin typeface="Arial"/>
                  <a:ea typeface="Arial"/>
                  <a:cs typeface="Arial"/>
                  <a:sym typeface="Arial"/>
                  <a:hlinkClick r:id="rId17">
                    <a:extLst>
                      <a:ext uri="{A12FA001-AC4F-418D-AE19-62706E023703}">
                        <ahyp:hlinkClr val="tx"/>
                      </a:ext>
                    </a:extLst>
                  </a:hlinkClick>
                </a:rPr>
                <a:t>https://www.nature.com/articles/s41599-024-03163-6</a:t>
              </a:r>
              <a:endParaRPr b="0" i="0" sz="1400" u="none" cap="none" strike="noStrike">
                <a:solidFill>
                  <a:srgbClr val="000000"/>
                </a:solidFill>
                <a:latin typeface="Arial"/>
                <a:ea typeface="Arial"/>
                <a:cs typeface="Arial"/>
                <a:sym typeface="Arial"/>
              </a:endParaRPr>
            </a:p>
            <a:p>
              <a:pPr indent="-268808" lvl="1" marL="537616" marR="0" rtl="0" algn="l">
                <a:lnSpc>
                  <a:spcPct val="120000"/>
                </a:lnSpc>
                <a:spcBef>
                  <a:spcPts val="0"/>
                </a:spcBef>
                <a:spcAft>
                  <a:spcPts val="0"/>
                </a:spcAft>
                <a:buClr>
                  <a:srgbClr val="0B5394"/>
                </a:buClr>
                <a:buSzPts val="1657"/>
                <a:buFont typeface="Arial"/>
                <a:buAutoNum type="arabicPeriod"/>
              </a:pPr>
              <a:r>
                <a:rPr b="0" i="0" lang="en-US" sz="1657" u="sng" cap="none" strike="noStrike">
                  <a:solidFill>
                    <a:srgbClr val="0B5394"/>
                  </a:solidFill>
                  <a:latin typeface="Arial"/>
                  <a:ea typeface="Arial"/>
                  <a:cs typeface="Arial"/>
                  <a:sym typeface="Arial"/>
                  <a:hlinkClick r:id="rId18">
                    <a:extLst>
                      <a:ext uri="{A12FA001-AC4F-418D-AE19-62706E023703}">
                        <ahyp:hlinkClr val="tx"/>
                      </a:ext>
                    </a:extLst>
                  </a:hlinkClick>
                </a:rPr>
                <a:t>https://www.bmas.de</a:t>
              </a:r>
              <a:endParaRPr b="0" i="0" sz="1400" u="none" cap="none" strike="noStrike">
                <a:solidFill>
                  <a:srgbClr val="000000"/>
                </a:solidFill>
                <a:latin typeface="Arial"/>
                <a:ea typeface="Arial"/>
                <a:cs typeface="Arial"/>
                <a:sym typeface="Arial"/>
              </a:endParaRPr>
            </a:p>
            <a:p>
              <a:pPr indent="-268808" lvl="1" marL="537616" marR="0" rtl="0" algn="l">
                <a:lnSpc>
                  <a:spcPct val="120000"/>
                </a:lnSpc>
                <a:spcBef>
                  <a:spcPts val="0"/>
                </a:spcBef>
                <a:spcAft>
                  <a:spcPts val="0"/>
                </a:spcAft>
                <a:buClr>
                  <a:srgbClr val="0B5394"/>
                </a:buClr>
                <a:buSzPts val="1657"/>
                <a:buFont typeface="Arial"/>
                <a:buAutoNum type="arabicPeriod"/>
              </a:pPr>
              <a:r>
                <a:rPr b="0" i="0" lang="en-US" sz="1657" u="sng" cap="none" strike="noStrike">
                  <a:solidFill>
                    <a:srgbClr val="0B5394"/>
                  </a:solidFill>
                  <a:latin typeface="Arial"/>
                  <a:ea typeface="Arial"/>
                  <a:cs typeface="Arial"/>
                  <a:sym typeface="Arial"/>
                  <a:hlinkClick r:id="rId19">
                    <a:extLst>
                      <a:ext uri="{A12FA001-AC4F-418D-AE19-62706E023703}">
                        <ahyp:hlinkClr val="tx"/>
                      </a:ext>
                    </a:extLst>
                  </a:hlinkClick>
                </a:rPr>
                <a:t>https://www.bundesnetzagentur.de</a:t>
              </a:r>
              <a:endParaRPr b="0" i="0" sz="1400" u="none" cap="none" strike="noStrike">
                <a:solidFill>
                  <a:srgbClr val="000000"/>
                </a:solidFill>
                <a:latin typeface="Arial"/>
                <a:ea typeface="Arial"/>
                <a:cs typeface="Arial"/>
                <a:sym typeface="Arial"/>
              </a:endParaRPr>
            </a:p>
            <a:p>
              <a:pPr indent="-268808" lvl="1" marL="537616" marR="0" rtl="0" algn="l">
                <a:lnSpc>
                  <a:spcPct val="120000"/>
                </a:lnSpc>
                <a:spcBef>
                  <a:spcPts val="0"/>
                </a:spcBef>
                <a:spcAft>
                  <a:spcPts val="0"/>
                </a:spcAft>
                <a:buClr>
                  <a:srgbClr val="0B5394"/>
                </a:buClr>
                <a:buSzPts val="1657"/>
                <a:buFont typeface="Arial"/>
                <a:buAutoNum type="arabicPeriod"/>
              </a:pPr>
              <a:r>
                <a:rPr b="0" i="0" lang="en-US" sz="1657" u="sng" cap="none" strike="noStrike">
                  <a:solidFill>
                    <a:srgbClr val="0B5394"/>
                  </a:solidFill>
                  <a:latin typeface="Arial"/>
                  <a:ea typeface="Arial"/>
                  <a:cs typeface="Arial"/>
                  <a:sym typeface="Arial"/>
                  <a:hlinkClick r:id="rId20">
                    <a:extLst>
                      <a:ext uri="{A12FA001-AC4F-418D-AE19-62706E023703}">
                        <ahyp:hlinkClr val="tx"/>
                      </a:ext>
                    </a:extLst>
                  </a:hlinkClick>
                </a:rPr>
                <a:t>https://www.bmwk.de</a:t>
              </a:r>
              <a:endParaRPr b="0" i="0" sz="1400" u="none" cap="none" strike="noStrike">
                <a:solidFill>
                  <a:srgbClr val="000000"/>
                </a:solidFill>
                <a:latin typeface="Arial"/>
                <a:ea typeface="Arial"/>
                <a:cs typeface="Arial"/>
                <a:sym typeface="Arial"/>
              </a:endParaRPr>
            </a:p>
            <a:p>
              <a:pPr indent="-268808" lvl="1" marL="537616" marR="0" rtl="0" algn="l">
                <a:lnSpc>
                  <a:spcPct val="120000"/>
                </a:lnSpc>
                <a:spcBef>
                  <a:spcPts val="0"/>
                </a:spcBef>
                <a:spcAft>
                  <a:spcPts val="0"/>
                </a:spcAft>
                <a:buClr>
                  <a:srgbClr val="0B5394"/>
                </a:buClr>
                <a:buSzPts val="1657"/>
                <a:buFont typeface="Arial"/>
                <a:buAutoNum type="arabicPeriod"/>
              </a:pPr>
              <a:r>
                <a:rPr b="0" i="0" lang="en-US" sz="1657" u="sng" cap="none" strike="noStrike">
                  <a:solidFill>
                    <a:srgbClr val="0B5394"/>
                  </a:solidFill>
                  <a:latin typeface="Arial"/>
                  <a:ea typeface="Arial"/>
                  <a:cs typeface="Arial"/>
                  <a:sym typeface="Arial"/>
                  <a:hlinkClick r:id="rId21">
                    <a:extLst>
                      <a:ext uri="{A12FA001-AC4F-418D-AE19-62706E023703}">
                        <ahyp:hlinkClr val="tx"/>
                      </a:ext>
                    </a:extLst>
                  </a:hlinkClick>
                </a:rPr>
                <a:t>https://www.kfw.de</a:t>
              </a:r>
              <a:endParaRPr b="0" i="0" sz="1400" u="none" cap="none" strike="noStrike">
                <a:solidFill>
                  <a:srgbClr val="000000"/>
                </a:solidFill>
                <a:latin typeface="Arial"/>
                <a:ea typeface="Arial"/>
                <a:cs typeface="Arial"/>
                <a:sym typeface="Arial"/>
              </a:endParaRPr>
            </a:p>
            <a:p>
              <a:pPr indent="-268808" lvl="1" marL="537616" marR="0" rtl="0" algn="l">
                <a:lnSpc>
                  <a:spcPct val="120000"/>
                </a:lnSpc>
                <a:spcBef>
                  <a:spcPts val="0"/>
                </a:spcBef>
                <a:spcAft>
                  <a:spcPts val="0"/>
                </a:spcAft>
                <a:buClr>
                  <a:srgbClr val="0B5394"/>
                </a:buClr>
                <a:buSzPts val="1657"/>
                <a:buFont typeface="Arial"/>
                <a:buAutoNum type="arabicPeriod"/>
              </a:pPr>
              <a:r>
                <a:rPr b="0" i="0" lang="en-US" sz="1657" u="sng" cap="none" strike="noStrike">
                  <a:solidFill>
                    <a:srgbClr val="0B5394"/>
                  </a:solidFill>
                  <a:latin typeface="Arial"/>
                  <a:ea typeface="Arial"/>
                  <a:cs typeface="Arial"/>
                  <a:sym typeface="Arial"/>
                  <a:hlinkClick r:id="rId22">
                    <a:extLst>
                      <a:ext uri="{A12FA001-AC4F-418D-AE19-62706E023703}">
                        <ahyp:hlinkClr val="tx"/>
                      </a:ext>
                    </a:extLst>
                  </a:hlinkClick>
                </a:rPr>
                <a:t>https://stromspar-check.de/</a:t>
              </a:r>
              <a:endParaRPr b="0" i="0" sz="1400" u="none" cap="none" strike="noStrike">
                <a:solidFill>
                  <a:srgbClr val="000000"/>
                </a:solidFill>
                <a:latin typeface="Arial"/>
                <a:ea typeface="Arial"/>
                <a:cs typeface="Arial"/>
                <a:sym typeface="Arial"/>
              </a:endParaRPr>
            </a:p>
            <a:p>
              <a:pPr indent="-268808" lvl="1" marL="537616" marR="0" rtl="0" algn="l">
                <a:lnSpc>
                  <a:spcPct val="120000"/>
                </a:lnSpc>
                <a:spcBef>
                  <a:spcPts val="0"/>
                </a:spcBef>
                <a:spcAft>
                  <a:spcPts val="0"/>
                </a:spcAft>
                <a:buClr>
                  <a:srgbClr val="0B5394"/>
                </a:buClr>
                <a:buSzPts val="1657"/>
                <a:buFont typeface="Arial"/>
                <a:buAutoNum type="arabicPeriod"/>
              </a:pPr>
              <a:r>
                <a:rPr b="0" i="0" lang="en-US" sz="1657" u="sng" cap="none" strike="noStrike">
                  <a:solidFill>
                    <a:srgbClr val="0B5394"/>
                  </a:solidFill>
                  <a:latin typeface="Arial"/>
                  <a:ea typeface="Arial"/>
                  <a:cs typeface="Arial"/>
                  <a:sym typeface="Arial"/>
                  <a:hlinkClick r:id="rId23">
                    <a:extLst>
                      <a:ext uri="{A12FA001-AC4F-418D-AE19-62706E023703}">
                        <ahyp:hlinkClr val="tx"/>
                      </a:ext>
                    </a:extLst>
                  </a:hlinkClick>
                </a:rPr>
                <a:t>https://www.berlin.de/energie/en/aid/</a:t>
              </a:r>
              <a:endParaRPr b="0" i="0" sz="1400" u="none" cap="none" strike="noStrike">
                <a:solidFill>
                  <a:srgbClr val="000000"/>
                </a:solidFill>
                <a:latin typeface="Arial"/>
                <a:ea typeface="Arial"/>
                <a:cs typeface="Arial"/>
                <a:sym typeface="Arial"/>
              </a:endParaRPr>
            </a:p>
            <a:p>
              <a:pPr indent="-268705" lvl="1" marL="537413" marR="0" rtl="0" algn="l">
                <a:lnSpc>
                  <a:spcPct val="120000"/>
                </a:lnSpc>
                <a:spcBef>
                  <a:spcPts val="0"/>
                </a:spcBef>
                <a:spcAft>
                  <a:spcPts val="0"/>
                </a:spcAft>
                <a:buClr>
                  <a:srgbClr val="0B5394"/>
                </a:buClr>
                <a:buSzPts val="1657"/>
                <a:buFont typeface="Arial"/>
                <a:buAutoNum type="arabicPeriod"/>
              </a:pPr>
              <a:r>
                <a:rPr b="0" i="0" lang="en-US" sz="1657" u="sng" cap="none" strike="noStrike">
                  <a:solidFill>
                    <a:srgbClr val="0B5394"/>
                  </a:solidFill>
                  <a:latin typeface="Arial"/>
                  <a:ea typeface="Arial"/>
                  <a:cs typeface="Arial"/>
                  <a:sym typeface="Arial"/>
                  <a:hlinkClick r:id="rId24">
                    <a:extLst>
                      <a:ext uri="{A12FA001-AC4F-418D-AE19-62706E023703}">
                        <ahyp:hlinkClr val="tx"/>
                      </a:ext>
                    </a:extLst>
                  </a:hlinkClick>
                </a:rPr>
                <a:t>https://www.berlin.de/energie/en/aid/programs-to-accelerate-the-expansion-of-renewable-energies-and-energy-efficiency-1310724.en</a:t>
              </a:r>
              <a:endParaRPr b="0" i="0" sz="1400" u="none" cap="none" strike="noStrike">
                <a:solidFill>
                  <a:srgbClr val="000000"/>
                </a:solidFill>
                <a:latin typeface="Arial"/>
                <a:ea typeface="Arial"/>
                <a:cs typeface="Arial"/>
                <a:sym typeface="Arial"/>
              </a:endParaRPr>
            </a:p>
            <a:p>
              <a:pPr indent="-268808" lvl="1" marL="537616" marR="0" rtl="0" algn="l">
                <a:lnSpc>
                  <a:spcPct val="120000"/>
                </a:lnSpc>
                <a:spcBef>
                  <a:spcPts val="0"/>
                </a:spcBef>
                <a:spcAft>
                  <a:spcPts val="0"/>
                </a:spcAft>
                <a:buClr>
                  <a:srgbClr val="0B5394"/>
                </a:buClr>
                <a:buSzPts val="1657"/>
                <a:buFont typeface="Arial"/>
                <a:buAutoNum type="arabicPeriod"/>
              </a:pPr>
              <a:r>
                <a:rPr b="0" i="0" lang="en-US" sz="1657" u="sng" cap="none" strike="noStrike">
                  <a:solidFill>
                    <a:srgbClr val="0B5394"/>
                  </a:solidFill>
                  <a:latin typeface="Arial"/>
                  <a:ea typeface="Arial"/>
                  <a:cs typeface="Arial"/>
                  <a:sym typeface="Arial"/>
                </a:rPr>
                <a:t>https://www.cleanenergywire.org/news/vulnerable-households-germany-need-more-state-help-tackle-energy-poverty-report</a:t>
              </a:r>
              <a:endParaRPr b="0" i="0" sz="1400" u="none" cap="none" strike="noStrike">
                <a:solidFill>
                  <a:srgbClr val="000000"/>
                </a:solidFill>
                <a:latin typeface="Arial"/>
                <a:ea typeface="Arial"/>
                <a:cs typeface="Arial"/>
                <a:sym typeface="Arial"/>
              </a:endParaRPr>
            </a:p>
          </p:txBody>
        </p:sp>
      </p:grpSp>
      <p:sp>
        <p:nvSpPr>
          <p:cNvPr id="173" name="Google Shape;173;p21"/>
          <p:cNvSpPr/>
          <p:nvPr/>
        </p:nvSpPr>
        <p:spPr>
          <a:xfrm>
            <a:off x="1248000" y="2140288"/>
            <a:ext cx="985905" cy="985905"/>
          </a:xfrm>
          <a:custGeom>
            <a:rect b="b" l="l" r="r" t="t"/>
            <a:pathLst>
              <a:path extrusionOk="0" h="985905" w="985905">
                <a:moveTo>
                  <a:pt x="0" y="0"/>
                </a:moveTo>
                <a:lnTo>
                  <a:pt x="985905" y="0"/>
                </a:lnTo>
                <a:lnTo>
                  <a:pt x="985905" y="985904"/>
                </a:lnTo>
                <a:lnTo>
                  <a:pt x="0" y="985904"/>
                </a:lnTo>
                <a:lnTo>
                  <a:pt x="0" y="0"/>
                </a:lnTo>
                <a:close/>
              </a:path>
            </a:pathLst>
          </a:custGeom>
          <a:blipFill rotWithShape="1">
            <a:blip r:embed="rId25">
              <a:alphaModFix/>
            </a:blip>
            <a:stretch>
              <a:fillRect b="0" l="0" r="0" t="0"/>
            </a:stretch>
          </a:blipFill>
          <a:ln>
            <a:noFill/>
          </a:ln>
        </p:spPr>
      </p:sp>
      <p:sp>
        <p:nvSpPr>
          <p:cNvPr descr="Blue text on a white background  Description automatically generated" id="174" name="Google Shape;174;p21"/>
          <p:cNvSpPr/>
          <p:nvPr/>
        </p:nvSpPr>
        <p:spPr>
          <a:xfrm>
            <a:off x="15291112" y="206850"/>
            <a:ext cx="2907570" cy="613956"/>
          </a:xfrm>
          <a:custGeom>
            <a:rect b="b" l="l" r="r" t="t"/>
            <a:pathLst>
              <a:path extrusionOk="0" h="554362" w="2631285">
                <a:moveTo>
                  <a:pt x="0" y="0"/>
                </a:moveTo>
                <a:lnTo>
                  <a:pt x="2631286" y="0"/>
                </a:lnTo>
                <a:lnTo>
                  <a:pt x="2631286" y="554362"/>
                </a:lnTo>
                <a:lnTo>
                  <a:pt x="0" y="554362"/>
                </a:lnTo>
                <a:lnTo>
                  <a:pt x="0" y="0"/>
                </a:lnTo>
                <a:close/>
              </a:path>
            </a:pathLst>
          </a:custGeom>
          <a:blipFill rotWithShape="1">
            <a:blip r:embed="rId26">
              <a:alphaModFix/>
            </a:blip>
            <a:stretch>
              <a:fillRect b="0" l="0" r="0" t="0"/>
            </a:stretch>
          </a:blipFill>
          <a:ln>
            <a:noFill/>
          </a:ln>
        </p:spPr>
      </p:sp>
      <p:sp>
        <p:nvSpPr>
          <p:cNvPr id="175" name="Google Shape;175;p21"/>
          <p:cNvSpPr/>
          <p:nvPr/>
        </p:nvSpPr>
        <p:spPr>
          <a:xfrm>
            <a:off x="0" y="0"/>
            <a:ext cx="1388046" cy="1388046"/>
          </a:xfrm>
          <a:custGeom>
            <a:rect b="b" l="l" r="r" t="t"/>
            <a:pathLst>
              <a:path extrusionOk="0" h="1577325" w="1577325">
                <a:moveTo>
                  <a:pt x="0" y="0"/>
                </a:moveTo>
                <a:lnTo>
                  <a:pt x="1577325" y="0"/>
                </a:lnTo>
                <a:lnTo>
                  <a:pt x="1577325" y="1577325"/>
                </a:lnTo>
                <a:lnTo>
                  <a:pt x="0" y="1577325"/>
                </a:lnTo>
                <a:lnTo>
                  <a:pt x="0" y="0"/>
                </a:lnTo>
                <a:close/>
              </a:path>
            </a:pathLst>
          </a:custGeom>
          <a:blipFill rotWithShape="1">
            <a:blip r:embed="rId27">
              <a:alphaModFix/>
            </a:blip>
            <a:stretch>
              <a:fillRect b="0" l="0" r="0" t="0"/>
            </a:stretch>
          </a:blipFill>
          <a:ln>
            <a:noFill/>
          </a:ln>
        </p:spPr>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grpSp>
        <p:nvGrpSpPr>
          <p:cNvPr id="184" name="Google Shape;184;p22"/>
          <p:cNvGrpSpPr/>
          <p:nvPr/>
        </p:nvGrpSpPr>
        <p:grpSpPr>
          <a:xfrm>
            <a:off x="5668016" y="7615175"/>
            <a:ext cx="11388600" cy="998326"/>
            <a:chOff x="0" y="-38101"/>
            <a:chExt cx="15184800" cy="1331101"/>
          </a:xfrm>
        </p:grpSpPr>
        <p:sp>
          <p:nvSpPr>
            <p:cNvPr id="185" name="Google Shape;185;p22"/>
            <p:cNvSpPr/>
            <p:nvPr/>
          </p:nvSpPr>
          <p:spPr>
            <a:xfrm>
              <a:off x="0" y="0"/>
              <a:ext cx="15184800" cy="1293000"/>
            </a:xfrm>
            <a:custGeom>
              <a:rect b="b" l="l" r="r" t="t"/>
              <a:pathLst>
                <a:path extrusionOk="0" h="1293000" w="15184800">
                  <a:moveTo>
                    <a:pt x="0" y="0"/>
                  </a:moveTo>
                  <a:lnTo>
                    <a:pt x="15184800" y="0"/>
                  </a:lnTo>
                  <a:lnTo>
                    <a:pt x="15184800" y="1293000"/>
                  </a:lnTo>
                  <a:lnTo>
                    <a:pt x="0" y="1293000"/>
                  </a:lnTo>
                  <a:close/>
                </a:path>
              </a:pathLst>
            </a:custGeom>
            <a:solidFill>
              <a:srgbClr val="000000">
                <a:alpha val="0"/>
              </a:srgbClr>
            </a:solidFill>
            <a:ln>
              <a:noFill/>
            </a:ln>
          </p:spPr>
        </p:sp>
        <p:sp>
          <p:nvSpPr>
            <p:cNvPr id="186" name="Google Shape;186;p22"/>
            <p:cNvSpPr txBox="1"/>
            <p:nvPr/>
          </p:nvSpPr>
          <p:spPr>
            <a:xfrm>
              <a:off x="862479" y="-38101"/>
              <a:ext cx="14322300" cy="1331100"/>
            </a:xfrm>
            <a:prstGeom prst="rect">
              <a:avLst/>
            </a:prstGeom>
            <a:noFill/>
            <a:ln>
              <a:noFill/>
            </a:ln>
          </p:spPr>
          <p:txBody>
            <a:bodyPr anchorCtr="0" anchor="t" bIns="0" lIns="0" spcFirstLastPara="1" rIns="0" wrap="square" tIns="0">
              <a:noAutofit/>
            </a:bodyPr>
            <a:lstStyle/>
            <a:p>
              <a:pPr indent="0" lvl="0" marL="0" marR="0" rtl="0" algn="just">
                <a:lnSpc>
                  <a:spcPct val="120000"/>
                </a:lnSpc>
                <a:spcBef>
                  <a:spcPts val="0"/>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b="0" i="0" sz="1400" u="none" cap="none" strike="noStrike">
                <a:solidFill>
                  <a:srgbClr val="000000"/>
                </a:solidFill>
                <a:latin typeface="Arial"/>
                <a:ea typeface="Arial"/>
                <a:cs typeface="Arial"/>
                <a:sym typeface="Arial"/>
              </a:endParaRPr>
            </a:p>
          </p:txBody>
        </p:sp>
      </p:grpSp>
      <p:sp>
        <p:nvSpPr>
          <p:cNvPr descr="Blue text on a white background  Description automatically generated" id="187" name="Google Shape;187;p22"/>
          <p:cNvSpPr/>
          <p:nvPr/>
        </p:nvSpPr>
        <p:spPr>
          <a:xfrm>
            <a:off x="1032459" y="7543239"/>
            <a:ext cx="5092020" cy="1060704"/>
          </a:xfrm>
          <a:custGeom>
            <a:rect b="b" l="l" r="r" t="t"/>
            <a:pathLst>
              <a:path extrusionOk="0" h="803564" w="3814247">
                <a:moveTo>
                  <a:pt x="0" y="0"/>
                </a:moveTo>
                <a:lnTo>
                  <a:pt x="3814247" y="0"/>
                </a:lnTo>
                <a:lnTo>
                  <a:pt x="3814247" y="803563"/>
                </a:lnTo>
                <a:lnTo>
                  <a:pt x="0" y="803563"/>
                </a:lnTo>
                <a:lnTo>
                  <a:pt x="0" y="0"/>
                </a:lnTo>
                <a:close/>
              </a:path>
            </a:pathLst>
          </a:custGeom>
          <a:blipFill rotWithShape="1">
            <a:blip r:embed="rId3">
              <a:alphaModFix/>
            </a:blip>
            <a:stretch>
              <a:fillRect b="0" l="0" r="0" t="0"/>
            </a:stretch>
          </a:blipFill>
          <a:ln>
            <a:noFill/>
          </a:ln>
        </p:spPr>
      </p:sp>
      <p:sp>
        <p:nvSpPr>
          <p:cNvPr id="188" name="Google Shape;188;p22"/>
          <p:cNvSpPr/>
          <p:nvPr/>
        </p:nvSpPr>
        <p:spPr>
          <a:xfrm>
            <a:off x="12813930" y="8806448"/>
            <a:ext cx="920358" cy="920358"/>
          </a:xfrm>
          <a:custGeom>
            <a:rect b="b" l="l" r="r" t="t"/>
            <a:pathLst>
              <a:path extrusionOk="0" h="920358" w="920358">
                <a:moveTo>
                  <a:pt x="0" y="0"/>
                </a:moveTo>
                <a:lnTo>
                  <a:pt x="920358" y="0"/>
                </a:lnTo>
                <a:lnTo>
                  <a:pt x="920358" y="920358"/>
                </a:lnTo>
                <a:lnTo>
                  <a:pt x="0" y="920358"/>
                </a:lnTo>
                <a:lnTo>
                  <a:pt x="0" y="0"/>
                </a:lnTo>
                <a:close/>
              </a:path>
            </a:pathLst>
          </a:custGeom>
          <a:blipFill rotWithShape="1">
            <a:blip r:embed="rId4">
              <a:alphaModFix/>
            </a:blip>
            <a:stretch>
              <a:fillRect b="0" l="0" r="0" t="0"/>
            </a:stretch>
          </a:blipFill>
          <a:ln>
            <a:noFill/>
          </a:ln>
        </p:spPr>
      </p:sp>
      <p:sp>
        <p:nvSpPr>
          <p:cNvPr id="189" name="Google Shape;189;p22"/>
          <p:cNvSpPr/>
          <p:nvPr/>
        </p:nvSpPr>
        <p:spPr>
          <a:xfrm>
            <a:off x="12813930" y="8806448"/>
            <a:ext cx="920358" cy="920358"/>
          </a:xfrm>
          <a:custGeom>
            <a:rect b="b" l="l" r="r" t="t"/>
            <a:pathLst>
              <a:path extrusionOk="0" h="920358" w="920358">
                <a:moveTo>
                  <a:pt x="0" y="0"/>
                </a:moveTo>
                <a:lnTo>
                  <a:pt x="920358" y="0"/>
                </a:lnTo>
                <a:lnTo>
                  <a:pt x="920358" y="920358"/>
                </a:lnTo>
                <a:lnTo>
                  <a:pt x="0" y="920358"/>
                </a:lnTo>
                <a:lnTo>
                  <a:pt x="0" y="0"/>
                </a:lnTo>
                <a:close/>
              </a:path>
            </a:pathLst>
          </a:custGeom>
          <a:blipFill rotWithShape="1">
            <a:blip r:embed="rId4">
              <a:alphaModFix/>
            </a:blip>
            <a:stretch>
              <a:fillRect b="0" l="0" r="0" t="0"/>
            </a:stretch>
          </a:blipFill>
          <a:ln>
            <a:noFill/>
          </a:ln>
        </p:spPr>
      </p:sp>
      <p:sp>
        <p:nvSpPr>
          <p:cNvPr descr="Immagine che contiene Carattere, testo, Elementi grafici, grafica  Descrizione generata automaticamente" id="190" name="Google Shape;190;p22"/>
          <p:cNvSpPr/>
          <p:nvPr/>
        </p:nvSpPr>
        <p:spPr>
          <a:xfrm>
            <a:off x="11079711" y="9006354"/>
            <a:ext cx="1392553" cy="554357"/>
          </a:xfrm>
          <a:custGeom>
            <a:rect b="b" l="l" r="r" t="t"/>
            <a:pathLst>
              <a:path extrusionOk="0" h="554357" w="1392553">
                <a:moveTo>
                  <a:pt x="0" y="0"/>
                </a:moveTo>
                <a:lnTo>
                  <a:pt x="1392553" y="0"/>
                </a:lnTo>
                <a:lnTo>
                  <a:pt x="1392553" y="554356"/>
                </a:lnTo>
                <a:lnTo>
                  <a:pt x="0" y="554356"/>
                </a:lnTo>
                <a:lnTo>
                  <a:pt x="0" y="0"/>
                </a:lnTo>
                <a:close/>
              </a:path>
            </a:pathLst>
          </a:custGeom>
          <a:blipFill rotWithShape="1">
            <a:blip r:embed="rId5">
              <a:alphaModFix/>
            </a:blip>
            <a:stretch>
              <a:fillRect b="-74" l="0" r="0" t="0"/>
            </a:stretch>
          </a:blipFill>
          <a:ln>
            <a:noFill/>
          </a:ln>
        </p:spPr>
      </p:sp>
      <p:sp>
        <p:nvSpPr>
          <p:cNvPr descr="Immagine che contiene clipart, Elementi grafici, disegno, illustrazione  Descrizione generata automaticamente" id="191" name="Google Shape;191;p22"/>
          <p:cNvSpPr/>
          <p:nvPr/>
        </p:nvSpPr>
        <p:spPr>
          <a:xfrm>
            <a:off x="9931455" y="8806448"/>
            <a:ext cx="697230" cy="825818"/>
          </a:xfrm>
          <a:custGeom>
            <a:rect b="b" l="l" r="r" t="t"/>
            <a:pathLst>
              <a:path extrusionOk="0" h="825818" w="697230">
                <a:moveTo>
                  <a:pt x="0" y="0"/>
                </a:moveTo>
                <a:lnTo>
                  <a:pt x="697230" y="0"/>
                </a:lnTo>
                <a:lnTo>
                  <a:pt x="697230" y="825817"/>
                </a:lnTo>
                <a:lnTo>
                  <a:pt x="0" y="825817"/>
                </a:lnTo>
                <a:lnTo>
                  <a:pt x="0" y="0"/>
                </a:lnTo>
                <a:close/>
              </a:path>
            </a:pathLst>
          </a:custGeom>
          <a:blipFill rotWithShape="1">
            <a:blip r:embed="rId6">
              <a:alphaModFix/>
            </a:blip>
            <a:stretch>
              <a:fillRect b="-1" l="0" r="0" t="0"/>
            </a:stretch>
          </a:blipFill>
          <a:ln>
            <a:noFill/>
          </a:ln>
        </p:spPr>
      </p:sp>
      <p:sp>
        <p:nvSpPr>
          <p:cNvPr descr="Immagine che contiene schermata, Elementi grafici, Carattere, design  Descrizione generata automaticamente" id="192" name="Google Shape;192;p22"/>
          <p:cNvSpPr/>
          <p:nvPr/>
        </p:nvSpPr>
        <p:spPr>
          <a:xfrm>
            <a:off x="8902137" y="8785016"/>
            <a:ext cx="868680" cy="868680"/>
          </a:xfrm>
          <a:custGeom>
            <a:rect b="b" l="l" r="r" t="t"/>
            <a:pathLst>
              <a:path extrusionOk="0" h="868680" w="868680">
                <a:moveTo>
                  <a:pt x="0" y="0"/>
                </a:moveTo>
                <a:lnTo>
                  <a:pt x="868680" y="0"/>
                </a:lnTo>
                <a:lnTo>
                  <a:pt x="868680" y="868680"/>
                </a:lnTo>
                <a:lnTo>
                  <a:pt x="0" y="868680"/>
                </a:lnTo>
                <a:lnTo>
                  <a:pt x="0" y="0"/>
                </a:lnTo>
                <a:close/>
              </a:path>
            </a:pathLst>
          </a:custGeom>
          <a:blipFill rotWithShape="1">
            <a:blip r:embed="rId7">
              <a:alphaModFix/>
            </a:blip>
            <a:stretch>
              <a:fillRect b="0" l="0" r="0" t="0"/>
            </a:stretch>
          </a:blipFill>
          <a:ln>
            <a:noFill/>
          </a:ln>
        </p:spPr>
      </p:sp>
      <p:pic>
        <p:nvPicPr>
          <p:cNvPr descr="Immagine che contiene testo, Carattere, logo, simbolo  Descrizione generata automaticamente" id="193" name="Google Shape;193;p22"/>
          <p:cNvPicPr preferRelativeResize="0"/>
          <p:nvPr/>
        </p:nvPicPr>
        <p:blipFill rotWithShape="1">
          <a:blip r:embed="rId8">
            <a:alphaModFix/>
          </a:blip>
          <a:srcRect b="0" l="0" r="311" t="0"/>
          <a:stretch/>
        </p:blipFill>
        <p:spPr>
          <a:xfrm>
            <a:off x="6716892" y="8918012"/>
            <a:ext cx="1760220" cy="697230"/>
          </a:xfrm>
          <a:prstGeom prst="rect">
            <a:avLst/>
          </a:prstGeom>
          <a:noFill/>
          <a:ln>
            <a:noFill/>
          </a:ln>
        </p:spPr>
      </p:pic>
      <p:sp>
        <p:nvSpPr>
          <p:cNvPr descr="Immagine che contiene testo, Carattere, logo, Elementi grafici  Descrizione generata automaticamente" id="194" name="Google Shape;194;p22"/>
          <p:cNvSpPr/>
          <p:nvPr/>
        </p:nvSpPr>
        <p:spPr>
          <a:xfrm>
            <a:off x="4737544" y="8962180"/>
            <a:ext cx="1577340" cy="514350"/>
          </a:xfrm>
          <a:custGeom>
            <a:rect b="b" l="l" r="r" t="t"/>
            <a:pathLst>
              <a:path extrusionOk="0" h="514350" w="1577340">
                <a:moveTo>
                  <a:pt x="0" y="0"/>
                </a:moveTo>
                <a:lnTo>
                  <a:pt x="1577340" y="0"/>
                </a:lnTo>
                <a:lnTo>
                  <a:pt x="1577340" y="514350"/>
                </a:lnTo>
                <a:lnTo>
                  <a:pt x="0" y="514350"/>
                </a:lnTo>
                <a:lnTo>
                  <a:pt x="0" y="0"/>
                </a:lnTo>
                <a:close/>
              </a:path>
            </a:pathLst>
          </a:custGeom>
          <a:blipFill rotWithShape="1">
            <a:blip r:embed="rId9">
              <a:alphaModFix/>
            </a:blip>
            <a:stretch>
              <a:fillRect b="0" l="0" r="0" t="0"/>
            </a:stretch>
          </a:blipFill>
          <a:ln>
            <a:noFill/>
          </a:ln>
        </p:spPr>
      </p:sp>
      <p:grpSp>
        <p:nvGrpSpPr>
          <p:cNvPr id="195" name="Google Shape;195;p22"/>
          <p:cNvGrpSpPr/>
          <p:nvPr/>
        </p:nvGrpSpPr>
        <p:grpSpPr>
          <a:xfrm>
            <a:off x="2878200" y="6148388"/>
            <a:ext cx="12531600" cy="1190813"/>
            <a:chOff x="0" y="-57150"/>
            <a:chExt cx="16708800" cy="1587750"/>
          </a:xfrm>
        </p:grpSpPr>
        <p:sp>
          <p:nvSpPr>
            <p:cNvPr id="196" name="Google Shape;196;p22"/>
            <p:cNvSpPr/>
            <p:nvPr/>
          </p:nvSpPr>
          <p:spPr>
            <a:xfrm>
              <a:off x="0" y="0"/>
              <a:ext cx="16708800" cy="1530600"/>
            </a:xfrm>
            <a:custGeom>
              <a:rect b="b" l="l" r="r" t="t"/>
              <a:pathLst>
                <a:path extrusionOk="0" h="1530600" w="16708800">
                  <a:moveTo>
                    <a:pt x="0" y="0"/>
                  </a:moveTo>
                  <a:lnTo>
                    <a:pt x="16708800" y="0"/>
                  </a:lnTo>
                  <a:lnTo>
                    <a:pt x="16708800" y="1530600"/>
                  </a:lnTo>
                  <a:lnTo>
                    <a:pt x="0" y="1530600"/>
                  </a:lnTo>
                  <a:close/>
                </a:path>
              </a:pathLst>
            </a:custGeom>
            <a:solidFill>
              <a:srgbClr val="000000">
                <a:alpha val="0"/>
              </a:srgbClr>
            </a:solidFill>
            <a:ln>
              <a:noFill/>
            </a:ln>
          </p:spPr>
        </p:sp>
        <p:sp>
          <p:nvSpPr>
            <p:cNvPr id="197" name="Google Shape;197;p22"/>
            <p:cNvSpPr txBox="1"/>
            <p:nvPr/>
          </p:nvSpPr>
          <p:spPr>
            <a:xfrm>
              <a:off x="0" y="-57150"/>
              <a:ext cx="16708800" cy="1587750"/>
            </a:xfrm>
            <a:prstGeom prst="rect">
              <a:avLst/>
            </a:prstGeom>
            <a:noFill/>
            <a:ln>
              <a:noFill/>
            </a:ln>
          </p:spPr>
          <p:txBody>
            <a:bodyPr anchorCtr="0" anchor="t" bIns="0" lIns="0" spcFirstLastPara="1" rIns="0" wrap="square" tIns="0">
              <a:noAutofit/>
            </a:bodyPr>
            <a:lstStyle/>
            <a:p>
              <a:pPr indent="0" lvl="0" marL="0" marR="0" rtl="0" algn="ctr">
                <a:lnSpc>
                  <a:spcPct val="128399"/>
                </a:lnSpc>
                <a:spcBef>
                  <a:spcPts val="0"/>
                </a:spcBef>
                <a:spcAft>
                  <a:spcPts val="0"/>
                </a:spcAft>
                <a:buClr>
                  <a:srgbClr val="000000"/>
                </a:buClr>
                <a:buSzPts val="2250"/>
                <a:buFont typeface="Arial"/>
                <a:buNone/>
              </a:pPr>
              <a:r>
                <a:rPr b="0" i="0" lang="en-US" sz="2250" u="none" cap="none" strike="noStrike">
                  <a:solidFill>
                    <a:srgbClr val="000000"/>
                  </a:solidFill>
                  <a:latin typeface="Arial"/>
                  <a:ea typeface="Arial"/>
                  <a:cs typeface="Arial"/>
                  <a:sym typeface="Arial"/>
                </a:rPr>
                <a:t>PROJECT CODE: </a:t>
              </a:r>
              <a:r>
                <a:rPr b="1" i="0" lang="en-US" sz="2250" u="none" cap="none" strike="noStrike">
                  <a:solidFill>
                    <a:srgbClr val="000000"/>
                  </a:solidFill>
                  <a:latin typeface="Arial"/>
                  <a:ea typeface="Arial"/>
                  <a:cs typeface="Arial"/>
                  <a:sym typeface="Arial"/>
                </a:rPr>
                <a:t>01147083-POWERINGCITIZENS-CERV-2023-CITIZENS-CIV</a:t>
              </a:r>
              <a:endParaRPr b="0" i="0" sz="1400" u="none" cap="none" strike="noStrike">
                <a:solidFill>
                  <a:srgbClr val="000000"/>
                </a:solidFill>
                <a:latin typeface="Arial"/>
                <a:ea typeface="Arial"/>
                <a:cs typeface="Arial"/>
                <a:sym typeface="Arial"/>
              </a:endParaRPr>
            </a:p>
            <a:p>
              <a:pPr indent="0" lvl="0" marL="0" marR="0" rtl="0" algn="ctr">
                <a:lnSpc>
                  <a:spcPct val="128399"/>
                </a:lnSpc>
                <a:spcBef>
                  <a:spcPts val="0"/>
                </a:spcBef>
                <a:spcAft>
                  <a:spcPts val="0"/>
                </a:spcAft>
                <a:buClr>
                  <a:srgbClr val="000000"/>
                </a:buClr>
                <a:buSzPts val="2250"/>
                <a:buFont typeface="Arial"/>
                <a:buNone/>
              </a:pPr>
              <a:r>
                <a:rPr b="0" i="0" lang="en-US" sz="2250" u="none" cap="none" strike="noStrike">
                  <a:solidFill>
                    <a:srgbClr val="000000"/>
                  </a:solidFill>
                  <a:latin typeface="Arial"/>
                  <a:ea typeface="Arial"/>
                  <a:cs typeface="Arial"/>
                  <a:sym typeface="Arial"/>
                </a:rPr>
                <a:t>DURATION:</a:t>
              </a:r>
              <a:r>
                <a:rPr b="0" i="0" lang="en-US" sz="2250" u="none" cap="none" strike="noStrike">
                  <a:solidFill>
                    <a:srgbClr val="1A1918"/>
                  </a:solidFill>
                  <a:latin typeface="Arial"/>
                  <a:ea typeface="Arial"/>
                  <a:cs typeface="Arial"/>
                  <a:sym typeface="Arial"/>
                </a:rPr>
                <a:t> </a:t>
              </a:r>
              <a:r>
                <a:rPr b="1" i="0" lang="en-US" sz="2250" u="none" cap="none" strike="noStrike">
                  <a:solidFill>
                    <a:srgbClr val="000000"/>
                  </a:solidFill>
                  <a:latin typeface="Arial"/>
                  <a:ea typeface="Arial"/>
                  <a:cs typeface="Arial"/>
                  <a:sym typeface="Arial"/>
                </a:rPr>
                <a:t>01/06/2024 to 30/05/2026</a:t>
              </a:r>
              <a:endParaRPr b="0" i="0" sz="1400" u="none" cap="none" strike="noStrike">
                <a:solidFill>
                  <a:srgbClr val="000000"/>
                </a:solidFill>
                <a:latin typeface="Arial"/>
                <a:ea typeface="Arial"/>
                <a:cs typeface="Arial"/>
                <a:sym typeface="Arial"/>
              </a:endParaRPr>
            </a:p>
          </p:txBody>
        </p:sp>
      </p:grpSp>
      <p:sp>
        <p:nvSpPr>
          <p:cNvPr id="198" name="Google Shape;198;p22"/>
          <p:cNvSpPr/>
          <p:nvPr/>
        </p:nvSpPr>
        <p:spPr>
          <a:xfrm>
            <a:off x="7771912" y="598312"/>
            <a:ext cx="2744175" cy="2744175"/>
          </a:xfrm>
          <a:custGeom>
            <a:rect b="b" l="l" r="r" t="t"/>
            <a:pathLst>
              <a:path extrusionOk="0" h="2744175" w="2744175">
                <a:moveTo>
                  <a:pt x="0" y="0"/>
                </a:moveTo>
                <a:lnTo>
                  <a:pt x="2744175" y="0"/>
                </a:lnTo>
                <a:lnTo>
                  <a:pt x="2744175" y="2744176"/>
                </a:lnTo>
                <a:lnTo>
                  <a:pt x="0" y="2744176"/>
                </a:lnTo>
                <a:lnTo>
                  <a:pt x="0" y="0"/>
                </a:lnTo>
                <a:close/>
              </a:path>
            </a:pathLst>
          </a:custGeom>
          <a:blipFill rotWithShape="1">
            <a:blip r:embed="rId10">
              <a:alphaModFix/>
            </a:blip>
            <a:stretch>
              <a:fillRect b="0" l="0" r="0" t="0"/>
            </a:stretch>
          </a:blipFill>
          <a:ln>
            <a:noFill/>
          </a:ln>
        </p:spPr>
      </p:sp>
      <p:grpSp>
        <p:nvGrpSpPr>
          <p:cNvPr id="199" name="Google Shape;199;p22"/>
          <p:cNvGrpSpPr/>
          <p:nvPr/>
        </p:nvGrpSpPr>
        <p:grpSpPr>
          <a:xfrm>
            <a:off x="1249407" y="3806250"/>
            <a:ext cx="15789150" cy="1556550"/>
            <a:chOff x="0" y="-228600"/>
            <a:chExt cx="21052200" cy="2075400"/>
          </a:xfrm>
        </p:grpSpPr>
        <p:sp>
          <p:nvSpPr>
            <p:cNvPr id="200" name="Google Shape;200;p22"/>
            <p:cNvSpPr/>
            <p:nvPr/>
          </p:nvSpPr>
          <p:spPr>
            <a:xfrm>
              <a:off x="0" y="0"/>
              <a:ext cx="21052200" cy="1846800"/>
            </a:xfrm>
            <a:custGeom>
              <a:rect b="b" l="l" r="r" t="t"/>
              <a:pathLst>
                <a:path extrusionOk="0" h="1846800" w="21052200">
                  <a:moveTo>
                    <a:pt x="0" y="0"/>
                  </a:moveTo>
                  <a:lnTo>
                    <a:pt x="21052200" y="0"/>
                  </a:lnTo>
                  <a:lnTo>
                    <a:pt x="21052200" y="1846800"/>
                  </a:lnTo>
                  <a:lnTo>
                    <a:pt x="0" y="1846800"/>
                  </a:lnTo>
                  <a:close/>
                </a:path>
              </a:pathLst>
            </a:custGeom>
            <a:solidFill>
              <a:srgbClr val="000000">
                <a:alpha val="0"/>
              </a:srgbClr>
            </a:solidFill>
            <a:ln>
              <a:noFill/>
            </a:ln>
          </p:spPr>
        </p:sp>
        <p:sp>
          <p:nvSpPr>
            <p:cNvPr id="201" name="Google Shape;201;p22"/>
            <p:cNvSpPr txBox="1"/>
            <p:nvPr/>
          </p:nvSpPr>
          <p:spPr>
            <a:xfrm>
              <a:off x="0" y="-228600"/>
              <a:ext cx="21052200" cy="2075400"/>
            </a:xfrm>
            <a:prstGeom prst="rect">
              <a:avLst/>
            </a:prstGeom>
            <a:noFill/>
            <a:ln>
              <a:noFill/>
            </a:ln>
          </p:spPr>
          <p:txBody>
            <a:bodyPr anchorCtr="0" anchor="t" bIns="0" lIns="0" spcFirstLastPara="1" rIns="0" wrap="square" tIns="0">
              <a:noAutofit/>
            </a:bodyPr>
            <a:lstStyle/>
            <a:p>
              <a:pPr indent="0" lvl="0" marL="0" marR="0" rtl="0" algn="ctr">
                <a:lnSpc>
                  <a:spcPct val="128395"/>
                </a:lnSpc>
                <a:spcBef>
                  <a:spcPts val="0"/>
                </a:spcBef>
                <a:spcAft>
                  <a:spcPts val="0"/>
                </a:spcAft>
                <a:buClr>
                  <a:srgbClr val="000000"/>
                </a:buClr>
                <a:buSzPts val="8100"/>
                <a:buFont typeface="Arial"/>
                <a:buNone/>
              </a:pPr>
              <a:r>
                <a:rPr b="1" i="0" lang="en-US" sz="8100" u="none" cap="none" strike="noStrike">
                  <a:solidFill>
                    <a:srgbClr val="0E3B44"/>
                  </a:solidFill>
                  <a:latin typeface="Arial"/>
                  <a:ea typeface="Arial"/>
                  <a:cs typeface="Arial"/>
                  <a:sym typeface="Arial"/>
                </a:rPr>
                <a:t>Thank You</a:t>
              </a:r>
              <a:endParaRPr b="0" i="0" sz="1400" u="none" cap="none" strike="noStrike">
                <a:solidFill>
                  <a:srgbClr val="000000"/>
                </a:solidFill>
                <a:latin typeface="Arial"/>
                <a:ea typeface="Arial"/>
                <a:cs typeface="Arial"/>
                <a:sym typeface="Arial"/>
              </a:endParaRPr>
            </a:p>
          </p:txBody>
        </p:sp>
      </p:gr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2006-08-16T00:00:00Z</dcterms:created>
</cp:coreProperties>
</file>